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447" r:id="rId5"/>
    <p:sldId id="440" r:id="rId6"/>
    <p:sldId id="480" r:id="rId7"/>
    <p:sldId id="439" r:id="rId8"/>
    <p:sldId id="443" r:id="rId9"/>
    <p:sldId id="506" r:id="rId10"/>
    <p:sldId id="507" r:id="rId11"/>
    <p:sldId id="508" r:id="rId12"/>
    <p:sldId id="509" r:id="rId13"/>
    <p:sldId id="510" r:id="rId14"/>
    <p:sldId id="511" r:id="rId15"/>
    <p:sldId id="512" r:id="rId16"/>
    <p:sldId id="513" r:id="rId17"/>
    <p:sldId id="579" r:id="rId18"/>
    <p:sldId id="581" r:id="rId19"/>
    <p:sldId id="514" r:id="rId20"/>
    <p:sldId id="515" r:id="rId21"/>
    <p:sldId id="516" r:id="rId22"/>
    <p:sldId id="580" r:id="rId23"/>
    <p:sldId id="517" r:id="rId24"/>
    <p:sldId id="582" r:id="rId25"/>
    <p:sldId id="518" r:id="rId26"/>
    <p:sldId id="519" r:id="rId27"/>
    <p:sldId id="520" r:id="rId28"/>
    <p:sldId id="583" r:id="rId29"/>
    <p:sldId id="521" r:id="rId30"/>
    <p:sldId id="522" r:id="rId31"/>
    <p:sldId id="523" r:id="rId32"/>
    <p:sldId id="524" r:id="rId33"/>
    <p:sldId id="525" r:id="rId34"/>
    <p:sldId id="526" r:id="rId35"/>
    <p:sldId id="584" r:id="rId36"/>
    <p:sldId id="546" r:id="rId37"/>
    <p:sldId id="527" r:id="rId38"/>
    <p:sldId id="465" r:id="rId39"/>
    <p:sldId id="444" r:id="rId40"/>
    <p:sldId id="446" r:id="rId41"/>
    <p:sldId id="445" r:id="rId42"/>
    <p:sldId id="451" r:id="rId43"/>
    <p:sldId id="452" r:id="rId44"/>
    <p:sldId id="481" r:id="rId45"/>
    <p:sldId id="449" r:id="rId46"/>
    <p:sldId id="453" r:id="rId47"/>
    <p:sldId id="482" r:id="rId48"/>
    <p:sldId id="450" r:id="rId49"/>
    <p:sldId id="548" r:id="rId50"/>
    <p:sldId id="549" r:id="rId51"/>
    <p:sldId id="550" r:id="rId52"/>
    <p:sldId id="551" r:id="rId53"/>
    <p:sldId id="552" r:id="rId54"/>
    <p:sldId id="553" r:id="rId55"/>
    <p:sldId id="555" r:id="rId56"/>
    <p:sldId id="556" r:id="rId57"/>
    <p:sldId id="557" r:id="rId58"/>
    <p:sldId id="558" r:id="rId59"/>
    <p:sldId id="586" r:id="rId60"/>
    <p:sldId id="559" r:id="rId61"/>
    <p:sldId id="560" r:id="rId62"/>
    <p:sldId id="448" r:id="rId63"/>
    <p:sldId id="456" r:id="rId64"/>
    <p:sldId id="501" r:id="rId65"/>
    <p:sldId id="500" r:id="rId66"/>
    <p:sldId id="587" r:id="rId67"/>
    <p:sldId id="457"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7" d="100"/>
          <a:sy n="67" d="100"/>
        </p:scale>
        <p:origin x="-270" y="-108"/>
      </p:cViewPr>
      <p:guideLst>
        <p:guide orient="horz" pos="2160"/>
        <p:guide pos="3920"/>
      </p:guideLst>
    </p:cSldViewPr>
  </p:slideViewPr>
  <p:notesTextViewPr>
    <p:cViewPr>
      <p:scale>
        <a:sx n="1" d="1"/>
        <a:sy n="1" d="1"/>
      </p:scale>
      <p:origin x="0" y="0"/>
    </p:cViewPr>
  </p:notesTextViewPr>
  <p:sorterViewPr>
    <p:cViewPr varScale="1">
      <p:scale>
        <a:sx n="1" d="1"/>
        <a:sy n="1" d="1"/>
      </p:scale>
      <p:origin x="0" y="0"/>
    </p:cViewPr>
  </p:sorter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4.xml"/><Relationship Id="rId69" Type="http://schemas.openxmlformats.org/officeDocument/2006/relationships/presProps" Target="presProps.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24.wmf"/><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E1A35E-23D3-41A7-84DD-9B6F8F7FE25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78ACA7-A5C5-4EEF-B785-E78B13277A8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4" Type="http://schemas.openxmlformats.org/officeDocument/2006/relationships/tags" Target="../tags/tag275.xml"/><Relationship Id="rId3" Type="http://schemas.openxmlformats.org/officeDocument/2006/relationships/tags" Target="../tags/tag274.xml"/><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5" Type="http://schemas.openxmlformats.org/officeDocument/2006/relationships/tags" Target="../tags/tag353.xml"/><Relationship Id="rId4" Type="http://schemas.openxmlformats.org/officeDocument/2006/relationships/tags" Target="../tags/tag352.xml"/><Relationship Id="rId3" Type="http://schemas.openxmlformats.org/officeDocument/2006/relationships/tags" Target="../tags/tag351.xml"/><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778ACA7-A5C5-4EEF-B785-E78B13277A8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custDataLst>
              <p:tags r:id="rId3"/>
            </p:custDataLst>
          </p:nvPr>
        </p:nvSpPr>
        <p:spPr/>
      </p:sp>
      <p:sp>
        <p:nvSpPr>
          <p:cNvPr id="3" name="文本占位符 2"/>
          <p:cNvSpPr>
            <a:spLocks noGrp="1"/>
          </p:cNvSpPr>
          <p:nvPr>
            <p:ph type="body" idx="3"/>
            <p:custDataLst>
              <p:tags r:id="rId4"/>
            </p:custDataLst>
          </p:nvPr>
        </p:nvSpPr>
        <p:spPr/>
        <p:txBody>
          <a:bodyPr/>
          <a:lstStyle/>
          <a:p>
            <a:r>
              <a:rPr lang="zh-CN" altLang="en-US"/>
              <a:t>首先选定较易观察的对象。</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custDataLst>
              <p:tags r:id="rId3"/>
            </p:custDataLst>
          </p:nvPr>
        </p:nvSpPr>
        <p:spPr/>
      </p:sp>
      <p:sp>
        <p:nvSpPr>
          <p:cNvPr id="3" name="文本占位符 2"/>
          <p:cNvSpPr>
            <a:spLocks noGrp="1"/>
          </p:cNvSpPr>
          <p:nvPr>
            <p:ph type="body" idx="3"/>
            <p:custDataLst>
              <p:tags r:id="rId4"/>
            </p:custDataLst>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r>
              <a:rPr lang="zh-CN" altLang="en-US" smtClean="0"/>
              <a:t>阳离子同样都为面心立方堆积，阴离子都放置在四面体空隙中。但由于阴阳离子的电荷比不同，</a:t>
            </a:r>
            <a:r>
              <a:rPr lang="en-US" altLang="zh-CN" smtClean="0"/>
              <a:t>8</a:t>
            </a:r>
            <a:r>
              <a:rPr lang="zh-CN" altLang="en-US" smtClean="0"/>
              <a:t>个</a:t>
            </a:r>
            <a:r>
              <a:rPr lang="en-US" altLang="zh-CN" smtClean="0"/>
              <a:t>F</a:t>
            </a:r>
            <a:r>
              <a:rPr lang="zh-CN" altLang="en-US" smtClean="0"/>
              <a:t>离子填满所有四面体空隙，而</a:t>
            </a:r>
            <a:r>
              <a:rPr lang="en-US" altLang="zh-CN" smtClean="0"/>
              <a:t>4</a:t>
            </a:r>
            <a:r>
              <a:rPr lang="zh-CN" altLang="en-US" smtClean="0"/>
              <a:t>个</a:t>
            </a:r>
            <a:r>
              <a:rPr lang="en-US" altLang="zh-CN" smtClean="0"/>
              <a:t>S</a:t>
            </a:r>
            <a:r>
              <a:rPr lang="zh-CN" altLang="en-US" smtClean="0"/>
              <a:t>离子只能错落地填一半的四面体空隙。</a:t>
            </a:r>
            <a:endParaRPr lang="zh-CN" altLang="en-US"/>
          </a:p>
        </p:txBody>
      </p:sp>
      <p:sp>
        <p:nvSpPr>
          <p:cNvPr id="4" name="灯片编号占位符 3"/>
          <p:cNvSpPr>
            <a:spLocks noGrp="1"/>
          </p:cNvSpPr>
          <p:nvPr>
            <p:ph type="sldNum" sz="quarter" idx="10"/>
            <p:custDataLst>
              <p:tags r:id="rId5"/>
            </p:custDataLst>
          </p:nvPr>
        </p:nvSpPr>
        <p:spPr/>
        <p:txBody>
          <a:bodyPr/>
          <a:lstStyle/>
          <a:p>
            <a:fld id="{D8B49126-AB6B-4ABE-B579-A9E4DC2C984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7" name="Group 21_1"/>
          <p:cNvGrpSpPr/>
          <p:nvPr userDrawn="1"/>
        </p:nvGrpSpPr>
        <p:grpSpPr>
          <a:xfrm>
            <a:off x="69215" y="-7620"/>
            <a:ext cx="12072620" cy="6792595"/>
            <a:chOff x="-1013679" y="-43169"/>
            <a:chExt cx="12858769" cy="6560166"/>
          </a:xfrm>
        </p:grpSpPr>
        <p:grpSp>
          <p:nvGrpSpPr>
            <p:cNvPr id="8" name="组合 59"/>
            <p:cNvGrpSpPr/>
            <p:nvPr/>
          </p:nvGrpSpPr>
          <p:grpSpPr>
            <a:xfrm>
              <a:off x="9683417" y="6288397"/>
              <a:ext cx="2161673" cy="228600"/>
              <a:chOff x="2805536" y="-1467853"/>
              <a:chExt cx="2161673" cy="228600"/>
            </a:xfrm>
          </p:grpSpPr>
          <p:sp>
            <p:nvSpPr>
              <p:cNvPr id="15" name="椭圆 14"/>
              <p:cNvSpPr/>
              <p:nvPr/>
            </p:nvSpPr>
            <p:spPr>
              <a:xfrm>
                <a:off x="2805536" y="-1467853"/>
                <a:ext cx="228600" cy="228600"/>
              </a:xfrm>
              <a:prstGeom prst="ellipse">
                <a:avLst/>
              </a:prstGeom>
              <a:solidFill>
                <a:srgbClr val="78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288804" y="-1467853"/>
                <a:ext cx="228600" cy="228600"/>
              </a:xfrm>
              <a:prstGeom prst="ellipse">
                <a:avLst/>
              </a:prstGeom>
              <a:solidFill>
                <a:srgbClr val="FDD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772072" y="-1467853"/>
                <a:ext cx="228600" cy="228600"/>
              </a:xfrm>
              <a:prstGeom prst="ellipse">
                <a:avLst/>
              </a:prstGeom>
              <a:solidFill>
                <a:srgbClr val="ED9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255340" y="-1467853"/>
                <a:ext cx="228600" cy="228600"/>
              </a:xfrm>
              <a:prstGeom prst="ellipse">
                <a:avLst/>
              </a:prstGeom>
              <a:solidFill>
                <a:srgbClr val="E97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738609" y="-1467853"/>
                <a:ext cx="228600" cy="228600"/>
              </a:xfrm>
              <a:prstGeom prst="ellipse">
                <a:avLst/>
              </a:prstGeom>
              <a:solidFill>
                <a:srgbClr val="AB7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60"/>
            <p:cNvGrpSpPr/>
            <p:nvPr/>
          </p:nvGrpSpPr>
          <p:grpSpPr>
            <a:xfrm flipH="1" flipV="1">
              <a:off x="-1013680" y="-43169"/>
              <a:ext cx="4948008" cy="573258"/>
              <a:chOff x="-460228" y="4964882"/>
              <a:chExt cx="16582544" cy="1921192"/>
            </a:xfrm>
          </p:grpSpPr>
          <p:sp>
            <p:nvSpPr>
              <p:cNvPr id="10" name="等腰三角形 5"/>
              <p:cNvSpPr/>
              <p:nvPr/>
            </p:nvSpPr>
            <p:spPr>
              <a:xfrm>
                <a:off x="-460228" y="5749042"/>
                <a:ext cx="3560710" cy="113703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78B6A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5"/>
              <p:cNvSpPr/>
              <p:nvPr/>
            </p:nvSpPr>
            <p:spPr>
              <a:xfrm>
                <a:off x="1498898" y="5414211"/>
                <a:ext cx="4355342" cy="147186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137032 h 1137032"/>
                  <a:gd name="connsiteX1-19" fmla="*/ 1780355 w 3560710"/>
                  <a:gd name="connsiteY1-20" fmla="*/ 88 h 1137032"/>
                  <a:gd name="connsiteX2-21" fmla="*/ 3560710 w 3560710"/>
                  <a:gd name="connsiteY2-22" fmla="*/ 1137032 h 1137032"/>
                  <a:gd name="connsiteX3-23" fmla="*/ 0 w 3560710"/>
                  <a:gd name="connsiteY3-24" fmla="*/ 1137032 h 1137032"/>
                  <a:gd name="connsiteX0-25" fmla="*/ 0 w 3560710"/>
                  <a:gd name="connsiteY0-26" fmla="*/ 1137032 h 1137032"/>
                  <a:gd name="connsiteX1-27" fmla="*/ 1780355 w 3560710"/>
                  <a:gd name="connsiteY1-28" fmla="*/ 88 h 1137032"/>
                  <a:gd name="connsiteX2-29" fmla="*/ 3560710 w 3560710"/>
                  <a:gd name="connsiteY2-30" fmla="*/ 1137032 h 1137032"/>
                  <a:gd name="connsiteX3-31" fmla="*/ 0 w 3560710"/>
                  <a:gd name="connsiteY3-32"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298852" y="-9500"/>
                      <a:pt x="1780355" y="88"/>
                    </a:cubicBezTo>
                    <a:cubicBezTo>
                      <a:pt x="2261858" y="9676"/>
                      <a:pt x="2967258" y="758051"/>
                      <a:pt x="3560710" y="1137032"/>
                    </a:cubicBezTo>
                    <a:lnTo>
                      <a:pt x="0" y="1137032"/>
                    </a:lnTo>
                    <a:close/>
                  </a:path>
                </a:pathLst>
              </a:custGeom>
              <a:solidFill>
                <a:srgbClr val="FDD06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5"/>
              <p:cNvSpPr/>
              <p:nvPr/>
            </p:nvSpPr>
            <p:spPr>
              <a:xfrm>
                <a:off x="3763709" y="4964882"/>
                <a:ext cx="5327811" cy="192119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ED935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5"/>
              <p:cNvSpPr/>
              <p:nvPr/>
            </p:nvSpPr>
            <p:spPr>
              <a:xfrm>
                <a:off x="6780019" y="5781117"/>
                <a:ext cx="5439657" cy="107688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076883 h 1076883"/>
                  <a:gd name="connsiteX1-19" fmla="*/ 2134761 w 3560710"/>
                  <a:gd name="connsiteY1-20" fmla="*/ 97 h 1076883"/>
                  <a:gd name="connsiteX2-21" fmla="*/ 3560710 w 3560710"/>
                  <a:gd name="connsiteY2-22" fmla="*/ 1076883 h 1076883"/>
                  <a:gd name="connsiteX3-23" fmla="*/ 0 w 3560710"/>
                  <a:gd name="connsiteY3-24" fmla="*/ 1076883 h 1076883"/>
                </a:gdLst>
                <a:ahLst/>
                <a:cxnLst>
                  <a:cxn ang="0">
                    <a:pos x="connsiteX0-1" y="connsiteY0-2"/>
                  </a:cxn>
                  <a:cxn ang="0">
                    <a:pos x="connsiteX1-3" y="connsiteY1-4"/>
                  </a:cxn>
                  <a:cxn ang="0">
                    <a:pos x="connsiteX2-5" y="connsiteY2-6"/>
                  </a:cxn>
                  <a:cxn ang="0">
                    <a:pos x="connsiteX3-7" y="connsiteY3-8"/>
                  </a:cxn>
                </a:cxnLst>
                <a:rect l="l" t="t" r="r" b="b"/>
                <a:pathLst>
                  <a:path w="3560710" h="1076883">
                    <a:moveTo>
                      <a:pt x="0" y="1076883"/>
                    </a:moveTo>
                    <a:cubicBezTo>
                      <a:pt x="593452" y="697902"/>
                      <a:pt x="1456530" y="-9491"/>
                      <a:pt x="2134761" y="97"/>
                    </a:cubicBezTo>
                    <a:cubicBezTo>
                      <a:pt x="2812992" y="9685"/>
                      <a:pt x="2967258" y="697902"/>
                      <a:pt x="3560710" y="1076883"/>
                    </a:cubicBezTo>
                    <a:lnTo>
                      <a:pt x="0" y="1076883"/>
                    </a:lnTo>
                    <a:close/>
                  </a:path>
                </a:pathLst>
              </a:custGeom>
              <a:solidFill>
                <a:srgbClr val="E9746E">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5"/>
              <p:cNvSpPr/>
              <p:nvPr/>
            </p:nvSpPr>
            <p:spPr>
              <a:xfrm>
                <a:off x="9613231" y="5220014"/>
                <a:ext cx="6509085" cy="1637986"/>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AB7DB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0" name="图片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7283" y="84153"/>
            <a:ext cx="1170836" cy="4847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7" name="Group 21_1"/>
          <p:cNvGrpSpPr/>
          <p:nvPr userDrawn="1"/>
        </p:nvGrpSpPr>
        <p:grpSpPr>
          <a:xfrm>
            <a:off x="69215" y="-7620"/>
            <a:ext cx="12072620" cy="6792595"/>
            <a:chOff x="-1013679" y="-43169"/>
            <a:chExt cx="12858769" cy="6560166"/>
          </a:xfrm>
        </p:grpSpPr>
        <p:grpSp>
          <p:nvGrpSpPr>
            <p:cNvPr id="8" name="组合 59"/>
            <p:cNvGrpSpPr/>
            <p:nvPr/>
          </p:nvGrpSpPr>
          <p:grpSpPr>
            <a:xfrm>
              <a:off x="9683417" y="6288397"/>
              <a:ext cx="2161673" cy="228600"/>
              <a:chOff x="2805536" y="-1467853"/>
              <a:chExt cx="2161673" cy="228600"/>
            </a:xfrm>
          </p:grpSpPr>
          <p:sp>
            <p:nvSpPr>
              <p:cNvPr id="15" name="椭圆 14"/>
              <p:cNvSpPr/>
              <p:nvPr/>
            </p:nvSpPr>
            <p:spPr>
              <a:xfrm>
                <a:off x="2805536" y="-1467853"/>
                <a:ext cx="228600" cy="228600"/>
              </a:xfrm>
              <a:prstGeom prst="ellipse">
                <a:avLst/>
              </a:prstGeom>
              <a:solidFill>
                <a:srgbClr val="78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288804" y="-1467853"/>
                <a:ext cx="228600" cy="228600"/>
              </a:xfrm>
              <a:prstGeom prst="ellipse">
                <a:avLst/>
              </a:prstGeom>
              <a:solidFill>
                <a:srgbClr val="FDD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772072" y="-1467853"/>
                <a:ext cx="228600" cy="228600"/>
              </a:xfrm>
              <a:prstGeom prst="ellipse">
                <a:avLst/>
              </a:prstGeom>
              <a:solidFill>
                <a:srgbClr val="ED9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255340" y="-1467853"/>
                <a:ext cx="228600" cy="228600"/>
              </a:xfrm>
              <a:prstGeom prst="ellipse">
                <a:avLst/>
              </a:prstGeom>
              <a:solidFill>
                <a:srgbClr val="E97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738609" y="-1467853"/>
                <a:ext cx="228600" cy="228600"/>
              </a:xfrm>
              <a:prstGeom prst="ellipse">
                <a:avLst/>
              </a:prstGeom>
              <a:solidFill>
                <a:srgbClr val="AB7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60"/>
            <p:cNvGrpSpPr/>
            <p:nvPr/>
          </p:nvGrpSpPr>
          <p:grpSpPr>
            <a:xfrm flipH="1" flipV="1">
              <a:off x="-1013680" y="-43169"/>
              <a:ext cx="4948008" cy="573258"/>
              <a:chOff x="-460228" y="4964882"/>
              <a:chExt cx="16582544" cy="1921192"/>
            </a:xfrm>
          </p:grpSpPr>
          <p:sp>
            <p:nvSpPr>
              <p:cNvPr id="10" name="等腰三角形 5"/>
              <p:cNvSpPr/>
              <p:nvPr/>
            </p:nvSpPr>
            <p:spPr>
              <a:xfrm>
                <a:off x="-460228" y="5749042"/>
                <a:ext cx="3560710" cy="113703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78B6A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5"/>
              <p:cNvSpPr/>
              <p:nvPr/>
            </p:nvSpPr>
            <p:spPr>
              <a:xfrm>
                <a:off x="1498898" y="5414211"/>
                <a:ext cx="4355342" cy="147186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137032 h 1137032"/>
                  <a:gd name="connsiteX1-19" fmla="*/ 1780355 w 3560710"/>
                  <a:gd name="connsiteY1-20" fmla="*/ 88 h 1137032"/>
                  <a:gd name="connsiteX2-21" fmla="*/ 3560710 w 3560710"/>
                  <a:gd name="connsiteY2-22" fmla="*/ 1137032 h 1137032"/>
                  <a:gd name="connsiteX3-23" fmla="*/ 0 w 3560710"/>
                  <a:gd name="connsiteY3-24" fmla="*/ 1137032 h 1137032"/>
                  <a:gd name="connsiteX0-25" fmla="*/ 0 w 3560710"/>
                  <a:gd name="connsiteY0-26" fmla="*/ 1137032 h 1137032"/>
                  <a:gd name="connsiteX1-27" fmla="*/ 1780355 w 3560710"/>
                  <a:gd name="connsiteY1-28" fmla="*/ 88 h 1137032"/>
                  <a:gd name="connsiteX2-29" fmla="*/ 3560710 w 3560710"/>
                  <a:gd name="connsiteY2-30" fmla="*/ 1137032 h 1137032"/>
                  <a:gd name="connsiteX3-31" fmla="*/ 0 w 3560710"/>
                  <a:gd name="connsiteY3-32"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298852" y="-9500"/>
                      <a:pt x="1780355" y="88"/>
                    </a:cubicBezTo>
                    <a:cubicBezTo>
                      <a:pt x="2261858" y="9676"/>
                      <a:pt x="2967258" y="758051"/>
                      <a:pt x="3560710" y="1137032"/>
                    </a:cubicBezTo>
                    <a:lnTo>
                      <a:pt x="0" y="1137032"/>
                    </a:lnTo>
                    <a:close/>
                  </a:path>
                </a:pathLst>
              </a:custGeom>
              <a:solidFill>
                <a:srgbClr val="FDD06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5"/>
              <p:cNvSpPr/>
              <p:nvPr/>
            </p:nvSpPr>
            <p:spPr>
              <a:xfrm>
                <a:off x="3763709" y="4964882"/>
                <a:ext cx="5327811" cy="192119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ED935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5"/>
              <p:cNvSpPr/>
              <p:nvPr/>
            </p:nvSpPr>
            <p:spPr>
              <a:xfrm>
                <a:off x="6780019" y="5781117"/>
                <a:ext cx="5439657" cy="107688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076883 h 1076883"/>
                  <a:gd name="connsiteX1-19" fmla="*/ 2134761 w 3560710"/>
                  <a:gd name="connsiteY1-20" fmla="*/ 97 h 1076883"/>
                  <a:gd name="connsiteX2-21" fmla="*/ 3560710 w 3560710"/>
                  <a:gd name="connsiteY2-22" fmla="*/ 1076883 h 1076883"/>
                  <a:gd name="connsiteX3-23" fmla="*/ 0 w 3560710"/>
                  <a:gd name="connsiteY3-24" fmla="*/ 1076883 h 1076883"/>
                </a:gdLst>
                <a:ahLst/>
                <a:cxnLst>
                  <a:cxn ang="0">
                    <a:pos x="connsiteX0-1" y="connsiteY0-2"/>
                  </a:cxn>
                  <a:cxn ang="0">
                    <a:pos x="connsiteX1-3" y="connsiteY1-4"/>
                  </a:cxn>
                  <a:cxn ang="0">
                    <a:pos x="connsiteX2-5" y="connsiteY2-6"/>
                  </a:cxn>
                  <a:cxn ang="0">
                    <a:pos x="connsiteX3-7" y="connsiteY3-8"/>
                  </a:cxn>
                </a:cxnLst>
                <a:rect l="l" t="t" r="r" b="b"/>
                <a:pathLst>
                  <a:path w="3560710" h="1076883">
                    <a:moveTo>
                      <a:pt x="0" y="1076883"/>
                    </a:moveTo>
                    <a:cubicBezTo>
                      <a:pt x="593452" y="697902"/>
                      <a:pt x="1456530" y="-9491"/>
                      <a:pt x="2134761" y="97"/>
                    </a:cubicBezTo>
                    <a:cubicBezTo>
                      <a:pt x="2812992" y="9685"/>
                      <a:pt x="2967258" y="697902"/>
                      <a:pt x="3560710" y="1076883"/>
                    </a:cubicBezTo>
                    <a:lnTo>
                      <a:pt x="0" y="1076883"/>
                    </a:lnTo>
                    <a:close/>
                  </a:path>
                </a:pathLst>
              </a:custGeom>
              <a:solidFill>
                <a:srgbClr val="E9746E">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5"/>
              <p:cNvSpPr/>
              <p:nvPr/>
            </p:nvSpPr>
            <p:spPr>
              <a:xfrm>
                <a:off x="9613231" y="5220014"/>
                <a:ext cx="6509085" cy="1637986"/>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AB7DB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7" name="Group 21_1"/>
          <p:cNvGrpSpPr/>
          <p:nvPr userDrawn="1"/>
        </p:nvGrpSpPr>
        <p:grpSpPr>
          <a:xfrm>
            <a:off x="69215" y="-7620"/>
            <a:ext cx="12072620" cy="6792595"/>
            <a:chOff x="-1013679" y="-43169"/>
            <a:chExt cx="12858769" cy="6560166"/>
          </a:xfrm>
        </p:grpSpPr>
        <p:grpSp>
          <p:nvGrpSpPr>
            <p:cNvPr id="8" name="组合 59"/>
            <p:cNvGrpSpPr/>
            <p:nvPr/>
          </p:nvGrpSpPr>
          <p:grpSpPr>
            <a:xfrm>
              <a:off x="9683417" y="6288397"/>
              <a:ext cx="2161673" cy="228600"/>
              <a:chOff x="2805536" y="-1467853"/>
              <a:chExt cx="2161673" cy="228600"/>
            </a:xfrm>
          </p:grpSpPr>
          <p:sp>
            <p:nvSpPr>
              <p:cNvPr id="15" name="椭圆 14"/>
              <p:cNvSpPr/>
              <p:nvPr/>
            </p:nvSpPr>
            <p:spPr>
              <a:xfrm>
                <a:off x="2805536" y="-1467853"/>
                <a:ext cx="228600" cy="228600"/>
              </a:xfrm>
              <a:prstGeom prst="ellipse">
                <a:avLst/>
              </a:prstGeom>
              <a:solidFill>
                <a:srgbClr val="78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288804" y="-1467853"/>
                <a:ext cx="228600" cy="228600"/>
              </a:xfrm>
              <a:prstGeom prst="ellipse">
                <a:avLst/>
              </a:prstGeom>
              <a:solidFill>
                <a:srgbClr val="FDD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772072" y="-1467853"/>
                <a:ext cx="228600" cy="228600"/>
              </a:xfrm>
              <a:prstGeom prst="ellipse">
                <a:avLst/>
              </a:prstGeom>
              <a:solidFill>
                <a:srgbClr val="ED9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255340" y="-1467853"/>
                <a:ext cx="228600" cy="228600"/>
              </a:xfrm>
              <a:prstGeom prst="ellipse">
                <a:avLst/>
              </a:prstGeom>
              <a:solidFill>
                <a:srgbClr val="E97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738609" y="-1467853"/>
                <a:ext cx="228600" cy="228600"/>
              </a:xfrm>
              <a:prstGeom prst="ellipse">
                <a:avLst/>
              </a:prstGeom>
              <a:solidFill>
                <a:srgbClr val="AB7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60"/>
            <p:cNvGrpSpPr/>
            <p:nvPr/>
          </p:nvGrpSpPr>
          <p:grpSpPr>
            <a:xfrm flipH="1" flipV="1">
              <a:off x="-1013680" y="-43169"/>
              <a:ext cx="4948008" cy="573258"/>
              <a:chOff x="-460228" y="4964882"/>
              <a:chExt cx="16582544" cy="1921192"/>
            </a:xfrm>
          </p:grpSpPr>
          <p:sp>
            <p:nvSpPr>
              <p:cNvPr id="10" name="等腰三角形 5"/>
              <p:cNvSpPr/>
              <p:nvPr/>
            </p:nvSpPr>
            <p:spPr>
              <a:xfrm>
                <a:off x="-460228" y="5749042"/>
                <a:ext cx="3560710" cy="113703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78B6A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5"/>
              <p:cNvSpPr/>
              <p:nvPr/>
            </p:nvSpPr>
            <p:spPr>
              <a:xfrm>
                <a:off x="1498898" y="5414211"/>
                <a:ext cx="4355342" cy="147186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137032 h 1137032"/>
                  <a:gd name="connsiteX1-19" fmla="*/ 1780355 w 3560710"/>
                  <a:gd name="connsiteY1-20" fmla="*/ 88 h 1137032"/>
                  <a:gd name="connsiteX2-21" fmla="*/ 3560710 w 3560710"/>
                  <a:gd name="connsiteY2-22" fmla="*/ 1137032 h 1137032"/>
                  <a:gd name="connsiteX3-23" fmla="*/ 0 w 3560710"/>
                  <a:gd name="connsiteY3-24" fmla="*/ 1137032 h 1137032"/>
                  <a:gd name="connsiteX0-25" fmla="*/ 0 w 3560710"/>
                  <a:gd name="connsiteY0-26" fmla="*/ 1137032 h 1137032"/>
                  <a:gd name="connsiteX1-27" fmla="*/ 1780355 w 3560710"/>
                  <a:gd name="connsiteY1-28" fmla="*/ 88 h 1137032"/>
                  <a:gd name="connsiteX2-29" fmla="*/ 3560710 w 3560710"/>
                  <a:gd name="connsiteY2-30" fmla="*/ 1137032 h 1137032"/>
                  <a:gd name="connsiteX3-31" fmla="*/ 0 w 3560710"/>
                  <a:gd name="connsiteY3-32"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298852" y="-9500"/>
                      <a:pt x="1780355" y="88"/>
                    </a:cubicBezTo>
                    <a:cubicBezTo>
                      <a:pt x="2261858" y="9676"/>
                      <a:pt x="2967258" y="758051"/>
                      <a:pt x="3560710" y="1137032"/>
                    </a:cubicBezTo>
                    <a:lnTo>
                      <a:pt x="0" y="1137032"/>
                    </a:lnTo>
                    <a:close/>
                  </a:path>
                </a:pathLst>
              </a:custGeom>
              <a:solidFill>
                <a:srgbClr val="FDD06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5"/>
              <p:cNvSpPr/>
              <p:nvPr/>
            </p:nvSpPr>
            <p:spPr>
              <a:xfrm>
                <a:off x="3763709" y="4964882"/>
                <a:ext cx="5327811" cy="192119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ED935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5"/>
              <p:cNvSpPr/>
              <p:nvPr/>
            </p:nvSpPr>
            <p:spPr>
              <a:xfrm>
                <a:off x="6780019" y="5781117"/>
                <a:ext cx="5439657" cy="107688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076883 h 1076883"/>
                  <a:gd name="connsiteX1-19" fmla="*/ 2134761 w 3560710"/>
                  <a:gd name="connsiteY1-20" fmla="*/ 97 h 1076883"/>
                  <a:gd name="connsiteX2-21" fmla="*/ 3560710 w 3560710"/>
                  <a:gd name="connsiteY2-22" fmla="*/ 1076883 h 1076883"/>
                  <a:gd name="connsiteX3-23" fmla="*/ 0 w 3560710"/>
                  <a:gd name="connsiteY3-24" fmla="*/ 1076883 h 1076883"/>
                </a:gdLst>
                <a:ahLst/>
                <a:cxnLst>
                  <a:cxn ang="0">
                    <a:pos x="connsiteX0-1" y="connsiteY0-2"/>
                  </a:cxn>
                  <a:cxn ang="0">
                    <a:pos x="connsiteX1-3" y="connsiteY1-4"/>
                  </a:cxn>
                  <a:cxn ang="0">
                    <a:pos x="connsiteX2-5" y="connsiteY2-6"/>
                  </a:cxn>
                  <a:cxn ang="0">
                    <a:pos x="connsiteX3-7" y="connsiteY3-8"/>
                  </a:cxn>
                </a:cxnLst>
                <a:rect l="l" t="t" r="r" b="b"/>
                <a:pathLst>
                  <a:path w="3560710" h="1076883">
                    <a:moveTo>
                      <a:pt x="0" y="1076883"/>
                    </a:moveTo>
                    <a:cubicBezTo>
                      <a:pt x="593452" y="697902"/>
                      <a:pt x="1456530" y="-9491"/>
                      <a:pt x="2134761" y="97"/>
                    </a:cubicBezTo>
                    <a:cubicBezTo>
                      <a:pt x="2812992" y="9685"/>
                      <a:pt x="2967258" y="697902"/>
                      <a:pt x="3560710" y="1076883"/>
                    </a:cubicBezTo>
                    <a:lnTo>
                      <a:pt x="0" y="1076883"/>
                    </a:lnTo>
                    <a:close/>
                  </a:path>
                </a:pathLst>
              </a:custGeom>
              <a:solidFill>
                <a:srgbClr val="E9746E">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5"/>
              <p:cNvSpPr/>
              <p:nvPr/>
            </p:nvSpPr>
            <p:spPr>
              <a:xfrm>
                <a:off x="9613231" y="5220014"/>
                <a:ext cx="6509085" cy="1637986"/>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AB7DB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showMasterSp="0">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kumimoji="0" lang="zh-CN" altLang="en-US" sz="4400" b="0" i="0" u="none" strike="noStrike" kern="1200" cap="none" spc="0" normalizeH="0" baseline="0" noProof="1">
                <a:uLnTx/>
                <a:uFillTx/>
              </a:rPr>
              <a:t>单击此处编辑母版标题样式</a:t>
            </a:r>
            <a:endParaRPr kumimoji="0" lang="zh-CN" altLang="en-US" sz="4400" b="0" i="0" u="none" strike="noStrike" kern="1200" cap="none" spc="0" normalizeH="0" baseline="0" noProof="1">
              <a:uLnTx/>
              <a:uFillTx/>
            </a:endParaRPr>
          </a:p>
        </p:txBody>
      </p:sp>
      <p:sp>
        <p:nvSpPr>
          <p:cNvPr id="3" name="表格占位符 2"/>
          <p:cNvSpPr>
            <a:spLocks noGrp="1"/>
          </p:cNvSpPr>
          <p:nvPr>
            <p:ph type="tbl" idx="1"/>
          </p:nvPr>
        </p:nvSpPr>
        <p:spPr>
          <a:xfrm>
            <a:off x="609600" y="1600200"/>
            <a:ext cx="10972800" cy="452596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Char char="•"/>
              <a:defRPr/>
            </a:pPr>
            <a:endParaRPr kumimoji="0" lang="zh-CN" altLang="en-US" sz="3200" b="0" i="0" u="none" strike="noStrike" kern="1200" cap="none" spc="0" normalizeH="0" baseline="0" noProof="1">
              <a:ln>
                <a:noFill/>
              </a:ln>
              <a:solidFill>
                <a:schemeClr val="tx1"/>
              </a:solidFill>
              <a:uLnTx/>
              <a:uFillTx/>
              <a:latin typeface="+mn-lt"/>
              <a:ea typeface="+mn-ea"/>
              <a:cs typeface="+mn-cs"/>
            </a:endParaRPr>
          </a:p>
        </p:txBody>
      </p:sp>
      <p:sp>
        <p:nvSpPr>
          <p:cNvPr id="26627" name="灯片编号占位符 154630"/>
          <p:cNvSpPr>
            <a:spLocks noGrp="1"/>
          </p:cNvSpPr>
          <p:nvPr>
            <p:ph type="sldNum" sz="quarter" idx="4"/>
          </p:nvPr>
        </p:nvSpPr>
        <p:spPr>
          <a:xfrm>
            <a:off x="8737600" y="6245225"/>
            <a:ext cx="2844800" cy="476250"/>
          </a:xfrm>
          <a:prstGeom prst="rect">
            <a:avLst/>
          </a:prstGeom>
          <a:noFill/>
          <a:ln w="9525">
            <a:noFill/>
          </a:ln>
        </p:spPr>
        <p:txBody>
          <a:bodyPr lIns="91440" tIns="45720" rIns="91440" bIns="45720" anchor="t" anchorCtr="0"/>
          <a:p>
            <a:pPr algn="r"/>
            <a:fld id="{9A0DB2DC-4C9A-4742-B13C-FB6460FD3503}" type="slidenum">
              <a:rPr lang="en-US" altLang="en-US">
                <a:latin typeface="Arial" panose="020B0604020202020204" pitchFamily="34" charset="0"/>
              </a:rPr>
            </a:fld>
            <a:endParaRPr lang="en-US" altLang="en-US">
              <a:latin typeface="Arial" panose="020B0604020202020204" pitchFamily="34" charset="0"/>
            </a:endParaRPr>
          </a:p>
        </p:txBody>
      </p:sp>
      <p:sp>
        <p:nvSpPr>
          <p:cNvPr id="26630" name="日期占位符 154628"/>
          <p:cNvSpPr>
            <a:spLocks noGrp="1"/>
          </p:cNvSpPr>
          <p:nvPr>
            <p:ph type="dt" sz="half" idx="2"/>
          </p:nvPr>
        </p:nvSpPr>
        <p:spPr>
          <a:xfrm>
            <a:off x="609600" y="6245225"/>
            <a:ext cx="2844800" cy="476250"/>
          </a:xfrm>
          <a:prstGeom prst="rect">
            <a:avLst/>
          </a:prstGeom>
          <a:noFill/>
          <a:ln w="9525">
            <a:noFill/>
          </a:ln>
        </p:spPr>
        <p:txBody>
          <a:bodyPr lIns="91440" tIns="45720" rIns="91440" bIns="45720" anchor="t" anchorCtr="0"/>
          <a:p>
            <a:fld id="{BB962C8B-B14F-4D97-AF65-F5344CB8AC3E}" type="datetime1">
              <a:rPr lang="en-US" altLang="en-US">
                <a:latin typeface="Arial" panose="020B0604020202020204" pitchFamily="34" charset="0"/>
              </a:rPr>
            </a:fld>
            <a:endParaRPr lang="en-US" altLang="en-US">
              <a:latin typeface="Arial" panose="020B0604020202020204" pitchFamily="34" charset="0"/>
            </a:endParaRPr>
          </a:p>
        </p:txBody>
      </p:sp>
      <p:sp>
        <p:nvSpPr>
          <p:cNvPr id="26631" name="页脚占位符 154629"/>
          <p:cNvSpPr>
            <a:spLocks noGrp="1"/>
          </p:cNvSpPr>
          <p:nvPr>
            <p:ph type="ftr" sz="quarter" idx="3"/>
          </p:nvPr>
        </p:nvSpPr>
        <p:spPr>
          <a:xfrm>
            <a:off x="4165600" y="6245225"/>
            <a:ext cx="3860800" cy="476250"/>
          </a:xfrm>
          <a:prstGeom prst="rect">
            <a:avLst/>
          </a:prstGeom>
          <a:noFill/>
          <a:ln w="9525">
            <a:noFill/>
          </a:ln>
        </p:spPr>
        <p:txBody>
          <a:bodyPr lIns="91440" tIns="45720" rIns="91440" bIns="45720" anchor="t" anchorCtr="0"/>
          <a:p>
            <a:pPr algn="ctr"/>
            <a:endParaRPr lang="en-US" altLang="en-US">
              <a:latin typeface="Arial" panose="020B0604020202020204" pitchFamily="34" charset="0"/>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7" name="Group 21_1"/>
          <p:cNvGrpSpPr/>
          <p:nvPr userDrawn="1"/>
        </p:nvGrpSpPr>
        <p:grpSpPr>
          <a:xfrm>
            <a:off x="69215" y="-7620"/>
            <a:ext cx="12072620" cy="6792595"/>
            <a:chOff x="-1013679" y="-43169"/>
            <a:chExt cx="12858769" cy="6560166"/>
          </a:xfrm>
        </p:grpSpPr>
        <p:grpSp>
          <p:nvGrpSpPr>
            <p:cNvPr id="8" name="组合 59"/>
            <p:cNvGrpSpPr/>
            <p:nvPr/>
          </p:nvGrpSpPr>
          <p:grpSpPr>
            <a:xfrm>
              <a:off x="9683417" y="6288397"/>
              <a:ext cx="2161673" cy="228600"/>
              <a:chOff x="2805536" y="-1467853"/>
              <a:chExt cx="2161673" cy="228600"/>
            </a:xfrm>
          </p:grpSpPr>
          <p:sp>
            <p:nvSpPr>
              <p:cNvPr id="15" name="椭圆 14"/>
              <p:cNvSpPr/>
              <p:nvPr/>
            </p:nvSpPr>
            <p:spPr>
              <a:xfrm>
                <a:off x="2805536" y="-1467853"/>
                <a:ext cx="228600" cy="228600"/>
              </a:xfrm>
              <a:prstGeom prst="ellipse">
                <a:avLst/>
              </a:prstGeom>
              <a:solidFill>
                <a:srgbClr val="78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288804" y="-1467853"/>
                <a:ext cx="228600" cy="228600"/>
              </a:xfrm>
              <a:prstGeom prst="ellipse">
                <a:avLst/>
              </a:prstGeom>
              <a:solidFill>
                <a:srgbClr val="FDD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772072" y="-1467853"/>
                <a:ext cx="228600" cy="228600"/>
              </a:xfrm>
              <a:prstGeom prst="ellipse">
                <a:avLst/>
              </a:prstGeom>
              <a:solidFill>
                <a:srgbClr val="ED9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255340" y="-1467853"/>
                <a:ext cx="228600" cy="228600"/>
              </a:xfrm>
              <a:prstGeom prst="ellipse">
                <a:avLst/>
              </a:prstGeom>
              <a:solidFill>
                <a:srgbClr val="E97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738609" y="-1467853"/>
                <a:ext cx="228600" cy="228600"/>
              </a:xfrm>
              <a:prstGeom prst="ellipse">
                <a:avLst/>
              </a:prstGeom>
              <a:solidFill>
                <a:srgbClr val="AB7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60"/>
            <p:cNvGrpSpPr/>
            <p:nvPr/>
          </p:nvGrpSpPr>
          <p:grpSpPr>
            <a:xfrm flipH="1" flipV="1">
              <a:off x="-1013680" y="-43169"/>
              <a:ext cx="4948008" cy="573258"/>
              <a:chOff x="-460228" y="4964882"/>
              <a:chExt cx="16582544" cy="1921192"/>
            </a:xfrm>
          </p:grpSpPr>
          <p:sp>
            <p:nvSpPr>
              <p:cNvPr id="10" name="等腰三角形 5"/>
              <p:cNvSpPr/>
              <p:nvPr/>
            </p:nvSpPr>
            <p:spPr>
              <a:xfrm>
                <a:off x="-460228" y="5749042"/>
                <a:ext cx="3560710" cy="113703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78B6A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5"/>
              <p:cNvSpPr/>
              <p:nvPr/>
            </p:nvSpPr>
            <p:spPr>
              <a:xfrm>
                <a:off x="1498898" y="5414211"/>
                <a:ext cx="4355342" cy="147186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137032 h 1137032"/>
                  <a:gd name="connsiteX1-19" fmla="*/ 1780355 w 3560710"/>
                  <a:gd name="connsiteY1-20" fmla="*/ 88 h 1137032"/>
                  <a:gd name="connsiteX2-21" fmla="*/ 3560710 w 3560710"/>
                  <a:gd name="connsiteY2-22" fmla="*/ 1137032 h 1137032"/>
                  <a:gd name="connsiteX3-23" fmla="*/ 0 w 3560710"/>
                  <a:gd name="connsiteY3-24" fmla="*/ 1137032 h 1137032"/>
                  <a:gd name="connsiteX0-25" fmla="*/ 0 w 3560710"/>
                  <a:gd name="connsiteY0-26" fmla="*/ 1137032 h 1137032"/>
                  <a:gd name="connsiteX1-27" fmla="*/ 1780355 w 3560710"/>
                  <a:gd name="connsiteY1-28" fmla="*/ 88 h 1137032"/>
                  <a:gd name="connsiteX2-29" fmla="*/ 3560710 w 3560710"/>
                  <a:gd name="connsiteY2-30" fmla="*/ 1137032 h 1137032"/>
                  <a:gd name="connsiteX3-31" fmla="*/ 0 w 3560710"/>
                  <a:gd name="connsiteY3-32"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298852" y="-9500"/>
                      <a:pt x="1780355" y="88"/>
                    </a:cubicBezTo>
                    <a:cubicBezTo>
                      <a:pt x="2261858" y="9676"/>
                      <a:pt x="2967258" y="758051"/>
                      <a:pt x="3560710" y="1137032"/>
                    </a:cubicBezTo>
                    <a:lnTo>
                      <a:pt x="0" y="1137032"/>
                    </a:lnTo>
                    <a:close/>
                  </a:path>
                </a:pathLst>
              </a:custGeom>
              <a:solidFill>
                <a:srgbClr val="FDD06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5"/>
              <p:cNvSpPr/>
              <p:nvPr/>
            </p:nvSpPr>
            <p:spPr>
              <a:xfrm>
                <a:off x="3763709" y="4964882"/>
                <a:ext cx="5327811" cy="192119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ED935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5"/>
              <p:cNvSpPr/>
              <p:nvPr/>
            </p:nvSpPr>
            <p:spPr>
              <a:xfrm>
                <a:off x="6780019" y="5781117"/>
                <a:ext cx="5439657" cy="107688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076883 h 1076883"/>
                  <a:gd name="connsiteX1-19" fmla="*/ 2134761 w 3560710"/>
                  <a:gd name="connsiteY1-20" fmla="*/ 97 h 1076883"/>
                  <a:gd name="connsiteX2-21" fmla="*/ 3560710 w 3560710"/>
                  <a:gd name="connsiteY2-22" fmla="*/ 1076883 h 1076883"/>
                  <a:gd name="connsiteX3-23" fmla="*/ 0 w 3560710"/>
                  <a:gd name="connsiteY3-24" fmla="*/ 1076883 h 1076883"/>
                </a:gdLst>
                <a:ahLst/>
                <a:cxnLst>
                  <a:cxn ang="0">
                    <a:pos x="connsiteX0-1" y="connsiteY0-2"/>
                  </a:cxn>
                  <a:cxn ang="0">
                    <a:pos x="connsiteX1-3" y="connsiteY1-4"/>
                  </a:cxn>
                  <a:cxn ang="0">
                    <a:pos x="connsiteX2-5" y="connsiteY2-6"/>
                  </a:cxn>
                  <a:cxn ang="0">
                    <a:pos x="connsiteX3-7" y="connsiteY3-8"/>
                  </a:cxn>
                </a:cxnLst>
                <a:rect l="l" t="t" r="r" b="b"/>
                <a:pathLst>
                  <a:path w="3560710" h="1076883">
                    <a:moveTo>
                      <a:pt x="0" y="1076883"/>
                    </a:moveTo>
                    <a:cubicBezTo>
                      <a:pt x="593452" y="697902"/>
                      <a:pt x="1456530" y="-9491"/>
                      <a:pt x="2134761" y="97"/>
                    </a:cubicBezTo>
                    <a:cubicBezTo>
                      <a:pt x="2812992" y="9685"/>
                      <a:pt x="2967258" y="697902"/>
                      <a:pt x="3560710" y="1076883"/>
                    </a:cubicBezTo>
                    <a:lnTo>
                      <a:pt x="0" y="1076883"/>
                    </a:lnTo>
                    <a:close/>
                  </a:path>
                </a:pathLst>
              </a:custGeom>
              <a:solidFill>
                <a:srgbClr val="E9746E">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5"/>
              <p:cNvSpPr/>
              <p:nvPr/>
            </p:nvSpPr>
            <p:spPr>
              <a:xfrm>
                <a:off x="9613231" y="5220014"/>
                <a:ext cx="6509085" cy="1637986"/>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AB7DB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7" name="Group 21_1"/>
          <p:cNvGrpSpPr/>
          <p:nvPr userDrawn="1"/>
        </p:nvGrpSpPr>
        <p:grpSpPr>
          <a:xfrm>
            <a:off x="69215" y="-7620"/>
            <a:ext cx="12072620" cy="6792595"/>
            <a:chOff x="-1013679" y="-43169"/>
            <a:chExt cx="12858769" cy="6560166"/>
          </a:xfrm>
        </p:grpSpPr>
        <p:grpSp>
          <p:nvGrpSpPr>
            <p:cNvPr id="8" name="组合 59"/>
            <p:cNvGrpSpPr/>
            <p:nvPr/>
          </p:nvGrpSpPr>
          <p:grpSpPr>
            <a:xfrm>
              <a:off x="9683417" y="6288397"/>
              <a:ext cx="2161673" cy="228600"/>
              <a:chOff x="2805536" y="-1467853"/>
              <a:chExt cx="2161673" cy="228600"/>
            </a:xfrm>
          </p:grpSpPr>
          <p:sp>
            <p:nvSpPr>
              <p:cNvPr id="15" name="椭圆 14"/>
              <p:cNvSpPr/>
              <p:nvPr/>
            </p:nvSpPr>
            <p:spPr>
              <a:xfrm>
                <a:off x="2805536" y="-1467853"/>
                <a:ext cx="228600" cy="228600"/>
              </a:xfrm>
              <a:prstGeom prst="ellipse">
                <a:avLst/>
              </a:prstGeom>
              <a:solidFill>
                <a:srgbClr val="78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288804" y="-1467853"/>
                <a:ext cx="228600" cy="228600"/>
              </a:xfrm>
              <a:prstGeom prst="ellipse">
                <a:avLst/>
              </a:prstGeom>
              <a:solidFill>
                <a:srgbClr val="FDD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772072" y="-1467853"/>
                <a:ext cx="228600" cy="228600"/>
              </a:xfrm>
              <a:prstGeom prst="ellipse">
                <a:avLst/>
              </a:prstGeom>
              <a:solidFill>
                <a:srgbClr val="ED9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255340" y="-1467853"/>
                <a:ext cx="228600" cy="228600"/>
              </a:xfrm>
              <a:prstGeom prst="ellipse">
                <a:avLst/>
              </a:prstGeom>
              <a:solidFill>
                <a:srgbClr val="E97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738609" y="-1467853"/>
                <a:ext cx="228600" cy="228600"/>
              </a:xfrm>
              <a:prstGeom prst="ellipse">
                <a:avLst/>
              </a:prstGeom>
              <a:solidFill>
                <a:srgbClr val="AB7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60"/>
            <p:cNvGrpSpPr/>
            <p:nvPr/>
          </p:nvGrpSpPr>
          <p:grpSpPr>
            <a:xfrm flipH="1" flipV="1">
              <a:off x="-1013680" y="-43169"/>
              <a:ext cx="4948008" cy="573258"/>
              <a:chOff x="-460228" y="4964882"/>
              <a:chExt cx="16582544" cy="1921192"/>
            </a:xfrm>
          </p:grpSpPr>
          <p:sp>
            <p:nvSpPr>
              <p:cNvPr id="10" name="等腰三角形 5"/>
              <p:cNvSpPr/>
              <p:nvPr/>
            </p:nvSpPr>
            <p:spPr>
              <a:xfrm>
                <a:off x="-460228" y="5749042"/>
                <a:ext cx="3560710" cy="113703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78B6A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5"/>
              <p:cNvSpPr/>
              <p:nvPr/>
            </p:nvSpPr>
            <p:spPr>
              <a:xfrm>
                <a:off x="1498898" y="5414211"/>
                <a:ext cx="4355342" cy="147186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137032 h 1137032"/>
                  <a:gd name="connsiteX1-19" fmla="*/ 1780355 w 3560710"/>
                  <a:gd name="connsiteY1-20" fmla="*/ 88 h 1137032"/>
                  <a:gd name="connsiteX2-21" fmla="*/ 3560710 w 3560710"/>
                  <a:gd name="connsiteY2-22" fmla="*/ 1137032 h 1137032"/>
                  <a:gd name="connsiteX3-23" fmla="*/ 0 w 3560710"/>
                  <a:gd name="connsiteY3-24" fmla="*/ 1137032 h 1137032"/>
                  <a:gd name="connsiteX0-25" fmla="*/ 0 w 3560710"/>
                  <a:gd name="connsiteY0-26" fmla="*/ 1137032 h 1137032"/>
                  <a:gd name="connsiteX1-27" fmla="*/ 1780355 w 3560710"/>
                  <a:gd name="connsiteY1-28" fmla="*/ 88 h 1137032"/>
                  <a:gd name="connsiteX2-29" fmla="*/ 3560710 w 3560710"/>
                  <a:gd name="connsiteY2-30" fmla="*/ 1137032 h 1137032"/>
                  <a:gd name="connsiteX3-31" fmla="*/ 0 w 3560710"/>
                  <a:gd name="connsiteY3-32"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298852" y="-9500"/>
                      <a:pt x="1780355" y="88"/>
                    </a:cubicBezTo>
                    <a:cubicBezTo>
                      <a:pt x="2261858" y="9676"/>
                      <a:pt x="2967258" y="758051"/>
                      <a:pt x="3560710" y="1137032"/>
                    </a:cubicBezTo>
                    <a:lnTo>
                      <a:pt x="0" y="1137032"/>
                    </a:lnTo>
                    <a:close/>
                  </a:path>
                </a:pathLst>
              </a:custGeom>
              <a:solidFill>
                <a:srgbClr val="FDD06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5"/>
              <p:cNvSpPr/>
              <p:nvPr/>
            </p:nvSpPr>
            <p:spPr>
              <a:xfrm>
                <a:off x="3763709" y="4964882"/>
                <a:ext cx="5327811" cy="192119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ED935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5"/>
              <p:cNvSpPr/>
              <p:nvPr/>
            </p:nvSpPr>
            <p:spPr>
              <a:xfrm>
                <a:off x="6780019" y="5781117"/>
                <a:ext cx="5439657" cy="107688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076883 h 1076883"/>
                  <a:gd name="connsiteX1-19" fmla="*/ 2134761 w 3560710"/>
                  <a:gd name="connsiteY1-20" fmla="*/ 97 h 1076883"/>
                  <a:gd name="connsiteX2-21" fmla="*/ 3560710 w 3560710"/>
                  <a:gd name="connsiteY2-22" fmla="*/ 1076883 h 1076883"/>
                  <a:gd name="connsiteX3-23" fmla="*/ 0 w 3560710"/>
                  <a:gd name="connsiteY3-24" fmla="*/ 1076883 h 1076883"/>
                </a:gdLst>
                <a:ahLst/>
                <a:cxnLst>
                  <a:cxn ang="0">
                    <a:pos x="connsiteX0-1" y="connsiteY0-2"/>
                  </a:cxn>
                  <a:cxn ang="0">
                    <a:pos x="connsiteX1-3" y="connsiteY1-4"/>
                  </a:cxn>
                  <a:cxn ang="0">
                    <a:pos x="connsiteX2-5" y="connsiteY2-6"/>
                  </a:cxn>
                  <a:cxn ang="0">
                    <a:pos x="connsiteX3-7" y="connsiteY3-8"/>
                  </a:cxn>
                </a:cxnLst>
                <a:rect l="l" t="t" r="r" b="b"/>
                <a:pathLst>
                  <a:path w="3560710" h="1076883">
                    <a:moveTo>
                      <a:pt x="0" y="1076883"/>
                    </a:moveTo>
                    <a:cubicBezTo>
                      <a:pt x="593452" y="697902"/>
                      <a:pt x="1456530" y="-9491"/>
                      <a:pt x="2134761" y="97"/>
                    </a:cubicBezTo>
                    <a:cubicBezTo>
                      <a:pt x="2812992" y="9685"/>
                      <a:pt x="2967258" y="697902"/>
                      <a:pt x="3560710" y="1076883"/>
                    </a:cubicBezTo>
                    <a:lnTo>
                      <a:pt x="0" y="1076883"/>
                    </a:lnTo>
                    <a:close/>
                  </a:path>
                </a:pathLst>
              </a:custGeom>
              <a:solidFill>
                <a:srgbClr val="E9746E">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5"/>
              <p:cNvSpPr/>
              <p:nvPr/>
            </p:nvSpPr>
            <p:spPr>
              <a:xfrm>
                <a:off x="9613231" y="5220014"/>
                <a:ext cx="6509085" cy="1637986"/>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AB7DB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8" name="Group 21_1"/>
          <p:cNvGrpSpPr/>
          <p:nvPr userDrawn="1"/>
        </p:nvGrpSpPr>
        <p:grpSpPr>
          <a:xfrm>
            <a:off x="69215" y="-7620"/>
            <a:ext cx="12072620" cy="6792595"/>
            <a:chOff x="-1013679" y="-43169"/>
            <a:chExt cx="12858769" cy="6560166"/>
          </a:xfrm>
        </p:grpSpPr>
        <p:grpSp>
          <p:nvGrpSpPr>
            <p:cNvPr id="9" name="组合 59"/>
            <p:cNvGrpSpPr/>
            <p:nvPr/>
          </p:nvGrpSpPr>
          <p:grpSpPr>
            <a:xfrm>
              <a:off x="9683417" y="6288397"/>
              <a:ext cx="2161673" cy="228600"/>
              <a:chOff x="2805536" y="-1467853"/>
              <a:chExt cx="2161673" cy="228600"/>
            </a:xfrm>
          </p:grpSpPr>
          <p:sp>
            <p:nvSpPr>
              <p:cNvPr id="16" name="椭圆 15"/>
              <p:cNvSpPr/>
              <p:nvPr/>
            </p:nvSpPr>
            <p:spPr>
              <a:xfrm>
                <a:off x="2805536" y="-1467853"/>
                <a:ext cx="228600" cy="228600"/>
              </a:xfrm>
              <a:prstGeom prst="ellipse">
                <a:avLst/>
              </a:prstGeom>
              <a:solidFill>
                <a:srgbClr val="78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288804" y="-1467853"/>
                <a:ext cx="228600" cy="228600"/>
              </a:xfrm>
              <a:prstGeom prst="ellipse">
                <a:avLst/>
              </a:prstGeom>
              <a:solidFill>
                <a:srgbClr val="FDD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772072" y="-1467853"/>
                <a:ext cx="228600" cy="228600"/>
              </a:xfrm>
              <a:prstGeom prst="ellipse">
                <a:avLst/>
              </a:prstGeom>
              <a:solidFill>
                <a:srgbClr val="ED9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255340" y="-1467853"/>
                <a:ext cx="228600" cy="228600"/>
              </a:xfrm>
              <a:prstGeom prst="ellipse">
                <a:avLst/>
              </a:prstGeom>
              <a:solidFill>
                <a:srgbClr val="E97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738609" y="-1467853"/>
                <a:ext cx="228600" cy="228600"/>
              </a:xfrm>
              <a:prstGeom prst="ellipse">
                <a:avLst/>
              </a:prstGeom>
              <a:solidFill>
                <a:srgbClr val="AB7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60"/>
            <p:cNvGrpSpPr/>
            <p:nvPr/>
          </p:nvGrpSpPr>
          <p:grpSpPr>
            <a:xfrm flipH="1" flipV="1">
              <a:off x="-1013680" y="-43169"/>
              <a:ext cx="4948008" cy="573258"/>
              <a:chOff x="-460228" y="4964882"/>
              <a:chExt cx="16582544" cy="1921192"/>
            </a:xfrm>
          </p:grpSpPr>
          <p:sp>
            <p:nvSpPr>
              <p:cNvPr id="11" name="等腰三角形 5"/>
              <p:cNvSpPr/>
              <p:nvPr/>
            </p:nvSpPr>
            <p:spPr>
              <a:xfrm>
                <a:off x="-460228" y="5749042"/>
                <a:ext cx="3560710" cy="113703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78B6A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5"/>
              <p:cNvSpPr/>
              <p:nvPr/>
            </p:nvSpPr>
            <p:spPr>
              <a:xfrm>
                <a:off x="1498898" y="5414211"/>
                <a:ext cx="4355342" cy="147186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137032 h 1137032"/>
                  <a:gd name="connsiteX1-19" fmla="*/ 1780355 w 3560710"/>
                  <a:gd name="connsiteY1-20" fmla="*/ 88 h 1137032"/>
                  <a:gd name="connsiteX2-21" fmla="*/ 3560710 w 3560710"/>
                  <a:gd name="connsiteY2-22" fmla="*/ 1137032 h 1137032"/>
                  <a:gd name="connsiteX3-23" fmla="*/ 0 w 3560710"/>
                  <a:gd name="connsiteY3-24" fmla="*/ 1137032 h 1137032"/>
                  <a:gd name="connsiteX0-25" fmla="*/ 0 w 3560710"/>
                  <a:gd name="connsiteY0-26" fmla="*/ 1137032 h 1137032"/>
                  <a:gd name="connsiteX1-27" fmla="*/ 1780355 w 3560710"/>
                  <a:gd name="connsiteY1-28" fmla="*/ 88 h 1137032"/>
                  <a:gd name="connsiteX2-29" fmla="*/ 3560710 w 3560710"/>
                  <a:gd name="connsiteY2-30" fmla="*/ 1137032 h 1137032"/>
                  <a:gd name="connsiteX3-31" fmla="*/ 0 w 3560710"/>
                  <a:gd name="connsiteY3-32"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298852" y="-9500"/>
                      <a:pt x="1780355" y="88"/>
                    </a:cubicBezTo>
                    <a:cubicBezTo>
                      <a:pt x="2261858" y="9676"/>
                      <a:pt x="2967258" y="758051"/>
                      <a:pt x="3560710" y="1137032"/>
                    </a:cubicBezTo>
                    <a:lnTo>
                      <a:pt x="0" y="1137032"/>
                    </a:lnTo>
                    <a:close/>
                  </a:path>
                </a:pathLst>
              </a:custGeom>
              <a:solidFill>
                <a:srgbClr val="FDD06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5"/>
              <p:cNvSpPr/>
              <p:nvPr/>
            </p:nvSpPr>
            <p:spPr>
              <a:xfrm>
                <a:off x="3763709" y="4964882"/>
                <a:ext cx="5327811" cy="192119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ED935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5"/>
              <p:cNvSpPr/>
              <p:nvPr/>
            </p:nvSpPr>
            <p:spPr>
              <a:xfrm>
                <a:off x="6780019" y="5781117"/>
                <a:ext cx="5439657" cy="107688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076883 h 1076883"/>
                  <a:gd name="connsiteX1-19" fmla="*/ 2134761 w 3560710"/>
                  <a:gd name="connsiteY1-20" fmla="*/ 97 h 1076883"/>
                  <a:gd name="connsiteX2-21" fmla="*/ 3560710 w 3560710"/>
                  <a:gd name="connsiteY2-22" fmla="*/ 1076883 h 1076883"/>
                  <a:gd name="connsiteX3-23" fmla="*/ 0 w 3560710"/>
                  <a:gd name="connsiteY3-24" fmla="*/ 1076883 h 1076883"/>
                </a:gdLst>
                <a:ahLst/>
                <a:cxnLst>
                  <a:cxn ang="0">
                    <a:pos x="connsiteX0-1" y="connsiteY0-2"/>
                  </a:cxn>
                  <a:cxn ang="0">
                    <a:pos x="connsiteX1-3" y="connsiteY1-4"/>
                  </a:cxn>
                  <a:cxn ang="0">
                    <a:pos x="connsiteX2-5" y="connsiteY2-6"/>
                  </a:cxn>
                  <a:cxn ang="0">
                    <a:pos x="connsiteX3-7" y="connsiteY3-8"/>
                  </a:cxn>
                </a:cxnLst>
                <a:rect l="l" t="t" r="r" b="b"/>
                <a:pathLst>
                  <a:path w="3560710" h="1076883">
                    <a:moveTo>
                      <a:pt x="0" y="1076883"/>
                    </a:moveTo>
                    <a:cubicBezTo>
                      <a:pt x="593452" y="697902"/>
                      <a:pt x="1456530" y="-9491"/>
                      <a:pt x="2134761" y="97"/>
                    </a:cubicBezTo>
                    <a:cubicBezTo>
                      <a:pt x="2812992" y="9685"/>
                      <a:pt x="2967258" y="697902"/>
                      <a:pt x="3560710" y="1076883"/>
                    </a:cubicBezTo>
                    <a:lnTo>
                      <a:pt x="0" y="1076883"/>
                    </a:lnTo>
                    <a:close/>
                  </a:path>
                </a:pathLst>
              </a:custGeom>
              <a:solidFill>
                <a:srgbClr val="E9746E">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5"/>
              <p:cNvSpPr/>
              <p:nvPr/>
            </p:nvSpPr>
            <p:spPr>
              <a:xfrm>
                <a:off x="9613231" y="5220014"/>
                <a:ext cx="6509085" cy="1637986"/>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AB7DB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10" name="Group 21_1"/>
          <p:cNvGrpSpPr/>
          <p:nvPr userDrawn="1"/>
        </p:nvGrpSpPr>
        <p:grpSpPr>
          <a:xfrm>
            <a:off x="69215" y="-7620"/>
            <a:ext cx="12072620" cy="6792595"/>
            <a:chOff x="-1013679" y="-43169"/>
            <a:chExt cx="12858769" cy="6560166"/>
          </a:xfrm>
        </p:grpSpPr>
        <p:grpSp>
          <p:nvGrpSpPr>
            <p:cNvPr id="11" name="组合 59"/>
            <p:cNvGrpSpPr/>
            <p:nvPr/>
          </p:nvGrpSpPr>
          <p:grpSpPr>
            <a:xfrm>
              <a:off x="9683417" y="6288397"/>
              <a:ext cx="2161673" cy="228600"/>
              <a:chOff x="2805536" y="-1467853"/>
              <a:chExt cx="2161673" cy="228600"/>
            </a:xfrm>
          </p:grpSpPr>
          <p:sp>
            <p:nvSpPr>
              <p:cNvPr id="18" name="椭圆 17"/>
              <p:cNvSpPr/>
              <p:nvPr/>
            </p:nvSpPr>
            <p:spPr>
              <a:xfrm>
                <a:off x="2805536" y="-1467853"/>
                <a:ext cx="228600" cy="228600"/>
              </a:xfrm>
              <a:prstGeom prst="ellipse">
                <a:avLst/>
              </a:prstGeom>
              <a:solidFill>
                <a:srgbClr val="78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288804" y="-1467853"/>
                <a:ext cx="228600" cy="228600"/>
              </a:xfrm>
              <a:prstGeom prst="ellipse">
                <a:avLst/>
              </a:prstGeom>
              <a:solidFill>
                <a:srgbClr val="FDD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772072" y="-1467853"/>
                <a:ext cx="228600" cy="228600"/>
              </a:xfrm>
              <a:prstGeom prst="ellipse">
                <a:avLst/>
              </a:prstGeom>
              <a:solidFill>
                <a:srgbClr val="ED9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255340" y="-1467853"/>
                <a:ext cx="228600" cy="228600"/>
              </a:xfrm>
              <a:prstGeom prst="ellipse">
                <a:avLst/>
              </a:prstGeom>
              <a:solidFill>
                <a:srgbClr val="E97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738609" y="-1467853"/>
                <a:ext cx="228600" cy="228600"/>
              </a:xfrm>
              <a:prstGeom prst="ellipse">
                <a:avLst/>
              </a:prstGeom>
              <a:solidFill>
                <a:srgbClr val="AB7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60"/>
            <p:cNvGrpSpPr/>
            <p:nvPr/>
          </p:nvGrpSpPr>
          <p:grpSpPr>
            <a:xfrm flipH="1" flipV="1">
              <a:off x="-1013680" y="-43169"/>
              <a:ext cx="4948008" cy="573258"/>
              <a:chOff x="-460228" y="4964882"/>
              <a:chExt cx="16582544" cy="1921192"/>
            </a:xfrm>
          </p:grpSpPr>
          <p:sp>
            <p:nvSpPr>
              <p:cNvPr id="13" name="等腰三角形 5"/>
              <p:cNvSpPr/>
              <p:nvPr/>
            </p:nvSpPr>
            <p:spPr>
              <a:xfrm>
                <a:off x="-460228" y="5749042"/>
                <a:ext cx="3560710" cy="113703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78B6A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5"/>
              <p:cNvSpPr/>
              <p:nvPr/>
            </p:nvSpPr>
            <p:spPr>
              <a:xfrm>
                <a:off x="1498898" y="5414211"/>
                <a:ext cx="4355342" cy="147186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137032 h 1137032"/>
                  <a:gd name="connsiteX1-19" fmla="*/ 1780355 w 3560710"/>
                  <a:gd name="connsiteY1-20" fmla="*/ 88 h 1137032"/>
                  <a:gd name="connsiteX2-21" fmla="*/ 3560710 w 3560710"/>
                  <a:gd name="connsiteY2-22" fmla="*/ 1137032 h 1137032"/>
                  <a:gd name="connsiteX3-23" fmla="*/ 0 w 3560710"/>
                  <a:gd name="connsiteY3-24" fmla="*/ 1137032 h 1137032"/>
                  <a:gd name="connsiteX0-25" fmla="*/ 0 w 3560710"/>
                  <a:gd name="connsiteY0-26" fmla="*/ 1137032 h 1137032"/>
                  <a:gd name="connsiteX1-27" fmla="*/ 1780355 w 3560710"/>
                  <a:gd name="connsiteY1-28" fmla="*/ 88 h 1137032"/>
                  <a:gd name="connsiteX2-29" fmla="*/ 3560710 w 3560710"/>
                  <a:gd name="connsiteY2-30" fmla="*/ 1137032 h 1137032"/>
                  <a:gd name="connsiteX3-31" fmla="*/ 0 w 3560710"/>
                  <a:gd name="connsiteY3-32"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298852" y="-9500"/>
                      <a:pt x="1780355" y="88"/>
                    </a:cubicBezTo>
                    <a:cubicBezTo>
                      <a:pt x="2261858" y="9676"/>
                      <a:pt x="2967258" y="758051"/>
                      <a:pt x="3560710" y="1137032"/>
                    </a:cubicBezTo>
                    <a:lnTo>
                      <a:pt x="0" y="1137032"/>
                    </a:lnTo>
                    <a:close/>
                  </a:path>
                </a:pathLst>
              </a:custGeom>
              <a:solidFill>
                <a:srgbClr val="FDD06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5"/>
              <p:cNvSpPr/>
              <p:nvPr/>
            </p:nvSpPr>
            <p:spPr>
              <a:xfrm>
                <a:off x="3763709" y="4964882"/>
                <a:ext cx="5327811" cy="192119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ED935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5"/>
              <p:cNvSpPr/>
              <p:nvPr/>
            </p:nvSpPr>
            <p:spPr>
              <a:xfrm>
                <a:off x="6780019" y="5781117"/>
                <a:ext cx="5439657" cy="107688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076883 h 1076883"/>
                  <a:gd name="connsiteX1-19" fmla="*/ 2134761 w 3560710"/>
                  <a:gd name="connsiteY1-20" fmla="*/ 97 h 1076883"/>
                  <a:gd name="connsiteX2-21" fmla="*/ 3560710 w 3560710"/>
                  <a:gd name="connsiteY2-22" fmla="*/ 1076883 h 1076883"/>
                  <a:gd name="connsiteX3-23" fmla="*/ 0 w 3560710"/>
                  <a:gd name="connsiteY3-24" fmla="*/ 1076883 h 1076883"/>
                </a:gdLst>
                <a:ahLst/>
                <a:cxnLst>
                  <a:cxn ang="0">
                    <a:pos x="connsiteX0-1" y="connsiteY0-2"/>
                  </a:cxn>
                  <a:cxn ang="0">
                    <a:pos x="connsiteX1-3" y="connsiteY1-4"/>
                  </a:cxn>
                  <a:cxn ang="0">
                    <a:pos x="connsiteX2-5" y="connsiteY2-6"/>
                  </a:cxn>
                  <a:cxn ang="0">
                    <a:pos x="connsiteX3-7" y="connsiteY3-8"/>
                  </a:cxn>
                </a:cxnLst>
                <a:rect l="l" t="t" r="r" b="b"/>
                <a:pathLst>
                  <a:path w="3560710" h="1076883">
                    <a:moveTo>
                      <a:pt x="0" y="1076883"/>
                    </a:moveTo>
                    <a:cubicBezTo>
                      <a:pt x="593452" y="697902"/>
                      <a:pt x="1456530" y="-9491"/>
                      <a:pt x="2134761" y="97"/>
                    </a:cubicBezTo>
                    <a:cubicBezTo>
                      <a:pt x="2812992" y="9685"/>
                      <a:pt x="2967258" y="697902"/>
                      <a:pt x="3560710" y="1076883"/>
                    </a:cubicBezTo>
                    <a:lnTo>
                      <a:pt x="0" y="1076883"/>
                    </a:lnTo>
                    <a:close/>
                  </a:path>
                </a:pathLst>
              </a:custGeom>
              <a:solidFill>
                <a:srgbClr val="E9746E">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5"/>
              <p:cNvSpPr/>
              <p:nvPr/>
            </p:nvSpPr>
            <p:spPr>
              <a:xfrm>
                <a:off x="9613231" y="5220014"/>
                <a:ext cx="6509085" cy="1637986"/>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AB7DB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5" name="Group 21_1"/>
          <p:cNvGrpSpPr/>
          <p:nvPr userDrawn="1"/>
        </p:nvGrpSpPr>
        <p:grpSpPr>
          <a:xfrm>
            <a:off x="69215" y="-7620"/>
            <a:ext cx="12072620" cy="6792595"/>
            <a:chOff x="-1013679" y="-43169"/>
            <a:chExt cx="12858769" cy="6560166"/>
          </a:xfrm>
        </p:grpSpPr>
        <p:grpSp>
          <p:nvGrpSpPr>
            <p:cNvPr id="6" name="组合 59"/>
            <p:cNvGrpSpPr/>
            <p:nvPr/>
          </p:nvGrpSpPr>
          <p:grpSpPr>
            <a:xfrm>
              <a:off x="9683417" y="6288397"/>
              <a:ext cx="2161673" cy="228600"/>
              <a:chOff x="2805536" y="-1467853"/>
              <a:chExt cx="2161673" cy="228600"/>
            </a:xfrm>
          </p:grpSpPr>
          <p:sp>
            <p:nvSpPr>
              <p:cNvPr id="13" name="椭圆 12"/>
              <p:cNvSpPr/>
              <p:nvPr/>
            </p:nvSpPr>
            <p:spPr>
              <a:xfrm>
                <a:off x="2805536" y="-1467853"/>
                <a:ext cx="228600" cy="228600"/>
              </a:xfrm>
              <a:prstGeom prst="ellipse">
                <a:avLst/>
              </a:prstGeom>
              <a:solidFill>
                <a:srgbClr val="78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288804" y="-1467853"/>
                <a:ext cx="228600" cy="228600"/>
              </a:xfrm>
              <a:prstGeom prst="ellipse">
                <a:avLst/>
              </a:prstGeom>
              <a:solidFill>
                <a:srgbClr val="FDD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772072" y="-1467853"/>
                <a:ext cx="228600" cy="228600"/>
              </a:xfrm>
              <a:prstGeom prst="ellipse">
                <a:avLst/>
              </a:prstGeom>
              <a:solidFill>
                <a:srgbClr val="ED9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55340" y="-1467853"/>
                <a:ext cx="228600" cy="228600"/>
              </a:xfrm>
              <a:prstGeom prst="ellipse">
                <a:avLst/>
              </a:prstGeom>
              <a:solidFill>
                <a:srgbClr val="E97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738609" y="-1467853"/>
                <a:ext cx="228600" cy="228600"/>
              </a:xfrm>
              <a:prstGeom prst="ellipse">
                <a:avLst/>
              </a:prstGeom>
              <a:solidFill>
                <a:srgbClr val="AB7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0"/>
            <p:cNvGrpSpPr/>
            <p:nvPr/>
          </p:nvGrpSpPr>
          <p:grpSpPr>
            <a:xfrm flipH="1" flipV="1">
              <a:off x="-1013680" y="-43169"/>
              <a:ext cx="4948008" cy="573258"/>
              <a:chOff x="-460228" y="4964882"/>
              <a:chExt cx="16582544" cy="1921192"/>
            </a:xfrm>
          </p:grpSpPr>
          <p:sp>
            <p:nvSpPr>
              <p:cNvPr id="8" name="等腰三角形 5"/>
              <p:cNvSpPr/>
              <p:nvPr/>
            </p:nvSpPr>
            <p:spPr>
              <a:xfrm>
                <a:off x="-460228" y="5749042"/>
                <a:ext cx="3560710" cy="113703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78B6A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5"/>
              <p:cNvSpPr/>
              <p:nvPr/>
            </p:nvSpPr>
            <p:spPr>
              <a:xfrm>
                <a:off x="1498898" y="5414211"/>
                <a:ext cx="4355342" cy="147186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137032 h 1137032"/>
                  <a:gd name="connsiteX1-19" fmla="*/ 1780355 w 3560710"/>
                  <a:gd name="connsiteY1-20" fmla="*/ 88 h 1137032"/>
                  <a:gd name="connsiteX2-21" fmla="*/ 3560710 w 3560710"/>
                  <a:gd name="connsiteY2-22" fmla="*/ 1137032 h 1137032"/>
                  <a:gd name="connsiteX3-23" fmla="*/ 0 w 3560710"/>
                  <a:gd name="connsiteY3-24" fmla="*/ 1137032 h 1137032"/>
                  <a:gd name="connsiteX0-25" fmla="*/ 0 w 3560710"/>
                  <a:gd name="connsiteY0-26" fmla="*/ 1137032 h 1137032"/>
                  <a:gd name="connsiteX1-27" fmla="*/ 1780355 w 3560710"/>
                  <a:gd name="connsiteY1-28" fmla="*/ 88 h 1137032"/>
                  <a:gd name="connsiteX2-29" fmla="*/ 3560710 w 3560710"/>
                  <a:gd name="connsiteY2-30" fmla="*/ 1137032 h 1137032"/>
                  <a:gd name="connsiteX3-31" fmla="*/ 0 w 3560710"/>
                  <a:gd name="connsiteY3-32"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298852" y="-9500"/>
                      <a:pt x="1780355" y="88"/>
                    </a:cubicBezTo>
                    <a:cubicBezTo>
                      <a:pt x="2261858" y="9676"/>
                      <a:pt x="2967258" y="758051"/>
                      <a:pt x="3560710" y="1137032"/>
                    </a:cubicBezTo>
                    <a:lnTo>
                      <a:pt x="0" y="1137032"/>
                    </a:lnTo>
                    <a:close/>
                  </a:path>
                </a:pathLst>
              </a:custGeom>
              <a:solidFill>
                <a:srgbClr val="FDD06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5"/>
              <p:cNvSpPr/>
              <p:nvPr/>
            </p:nvSpPr>
            <p:spPr>
              <a:xfrm>
                <a:off x="3763709" y="4964882"/>
                <a:ext cx="5327811" cy="192119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ED935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5"/>
              <p:cNvSpPr/>
              <p:nvPr/>
            </p:nvSpPr>
            <p:spPr>
              <a:xfrm>
                <a:off x="6780019" y="5781117"/>
                <a:ext cx="5439657" cy="107688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076883 h 1076883"/>
                  <a:gd name="connsiteX1-19" fmla="*/ 2134761 w 3560710"/>
                  <a:gd name="connsiteY1-20" fmla="*/ 97 h 1076883"/>
                  <a:gd name="connsiteX2-21" fmla="*/ 3560710 w 3560710"/>
                  <a:gd name="connsiteY2-22" fmla="*/ 1076883 h 1076883"/>
                  <a:gd name="connsiteX3-23" fmla="*/ 0 w 3560710"/>
                  <a:gd name="connsiteY3-24" fmla="*/ 1076883 h 1076883"/>
                </a:gdLst>
                <a:ahLst/>
                <a:cxnLst>
                  <a:cxn ang="0">
                    <a:pos x="connsiteX0-1" y="connsiteY0-2"/>
                  </a:cxn>
                  <a:cxn ang="0">
                    <a:pos x="connsiteX1-3" y="connsiteY1-4"/>
                  </a:cxn>
                  <a:cxn ang="0">
                    <a:pos x="connsiteX2-5" y="connsiteY2-6"/>
                  </a:cxn>
                  <a:cxn ang="0">
                    <a:pos x="connsiteX3-7" y="connsiteY3-8"/>
                  </a:cxn>
                </a:cxnLst>
                <a:rect l="l" t="t" r="r" b="b"/>
                <a:pathLst>
                  <a:path w="3560710" h="1076883">
                    <a:moveTo>
                      <a:pt x="0" y="1076883"/>
                    </a:moveTo>
                    <a:cubicBezTo>
                      <a:pt x="593452" y="697902"/>
                      <a:pt x="1456530" y="-9491"/>
                      <a:pt x="2134761" y="97"/>
                    </a:cubicBezTo>
                    <a:cubicBezTo>
                      <a:pt x="2812992" y="9685"/>
                      <a:pt x="2967258" y="697902"/>
                      <a:pt x="3560710" y="1076883"/>
                    </a:cubicBezTo>
                    <a:lnTo>
                      <a:pt x="0" y="1076883"/>
                    </a:lnTo>
                    <a:close/>
                  </a:path>
                </a:pathLst>
              </a:custGeom>
              <a:solidFill>
                <a:srgbClr val="E9746E">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5"/>
              <p:cNvSpPr/>
              <p:nvPr/>
            </p:nvSpPr>
            <p:spPr>
              <a:xfrm>
                <a:off x="9613231" y="5220014"/>
                <a:ext cx="6509085" cy="1637986"/>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AB7DB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8" name="Group 21_1"/>
          <p:cNvGrpSpPr/>
          <p:nvPr userDrawn="1"/>
        </p:nvGrpSpPr>
        <p:grpSpPr>
          <a:xfrm>
            <a:off x="69215" y="-7620"/>
            <a:ext cx="12072620" cy="6792595"/>
            <a:chOff x="-1013679" y="-43169"/>
            <a:chExt cx="12858769" cy="6560166"/>
          </a:xfrm>
        </p:grpSpPr>
        <p:grpSp>
          <p:nvGrpSpPr>
            <p:cNvPr id="9" name="组合 59"/>
            <p:cNvGrpSpPr/>
            <p:nvPr/>
          </p:nvGrpSpPr>
          <p:grpSpPr>
            <a:xfrm>
              <a:off x="9683417" y="6288397"/>
              <a:ext cx="2161673" cy="228600"/>
              <a:chOff x="2805536" y="-1467853"/>
              <a:chExt cx="2161673" cy="228600"/>
            </a:xfrm>
          </p:grpSpPr>
          <p:sp>
            <p:nvSpPr>
              <p:cNvPr id="16" name="椭圆 15"/>
              <p:cNvSpPr/>
              <p:nvPr/>
            </p:nvSpPr>
            <p:spPr>
              <a:xfrm>
                <a:off x="2805536" y="-1467853"/>
                <a:ext cx="228600" cy="228600"/>
              </a:xfrm>
              <a:prstGeom prst="ellipse">
                <a:avLst/>
              </a:prstGeom>
              <a:solidFill>
                <a:srgbClr val="78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288804" y="-1467853"/>
                <a:ext cx="228600" cy="228600"/>
              </a:xfrm>
              <a:prstGeom prst="ellipse">
                <a:avLst/>
              </a:prstGeom>
              <a:solidFill>
                <a:srgbClr val="FDD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772072" y="-1467853"/>
                <a:ext cx="228600" cy="228600"/>
              </a:xfrm>
              <a:prstGeom prst="ellipse">
                <a:avLst/>
              </a:prstGeom>
              <a:solidFill>
                <a:srgbClr val="ED9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255340" y="-1467853"/>
                <a:ext cx="228600" cy="228600"/>
              </a:xfrm>
              <a:prstGeom prst="ellipse">
                <a:avLst/>
              </a:prstGeom>
              <a:solidFill>
                <a:srgbClr val="E97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738609" y="-1467853"/>
                <a:ext cx="228600" cy="228600"/>
              </a:xfrm>
              <a:prstGeom prst="ellipse">
                <a:avLst/>
              </a:prstGeom>
              <a:solidFill>
                <a:srgbClr val="AB7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60"/>
            <p:cNvGrpSpPr/>
            <p:nvPr/>
          </p:nvGrpSpPr>
          <p:grpSpPr>
            <a:xfrm flipH="1" flipV="1">
              <a:off x="-1013680" y="-43169"/>
              <a:ext cx="4948008" cy="573258"/>
              <a:chOff x="-460228" y="4964882"/>
              <a:chExt cx="16582544" cy="1921192"/>
            </a:xfrm>
          </p:grpSpPr>
          <p:sp>
            <p:nvSpPr>
              <p:cNvPr id="11" name="等腰三角形 5"/>
              <p:cNvSpPr/>
              <p:nvPr/>
            </p:nvSpPr>
            <p:spPr>
              <a:xfrm>
                <a:off x="-460228" y="5749042"/>
                <a:ext cx="3560710" cy="113703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78B6A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5"/>
              <p:cNvSpPr/>
              <p:nvPr/>
            </p:nvSpPr>
            <p:spPr>
              <a:xfrm>
                <a:off x="1498898" y="5414211"/>
                <a:ext cx="4355342" cy="147186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137032 h 1137032"/>
                  <a:gd name="connsiteX1-19" fmla="*/ 1780355 w 3560710"/>
                  <a:gd name="connsiteY1-20" fmla="*/ 88 h 1137032"/>
                  <a:gd name="connsiteX2-21" fmla="*/ 3560710 w 3560710"/>
                  <a:gd name="connsiteY2-22" fmla="*/ 1137032 h 1137032"/>
                  <a:gd name="connsiteX3-23" fmla="*/ 0 w 3560710"/>
                  <a:gd name="connsiteY3-24" fmla="*/ 1137032 h 1137032"/>
                  <a:gd name="connsiteX0-25" fmla="*/ 0 w 3560710"/>
                  <a:gd name="connsiteY0-26" fmla="*/ 1137032 h 1137032"/>
                  <a:gd name="connsiteX1-27" fmla="*/ 1780355 w 3560710"/>
                  <a:gd name="connsiteY1-28" fmla="*/ 88 h 1137032"/>
                  <a:gd name="connsiteX2-29" fmla="*/ 3560710 w 3560710"/>
                  <a:gd name="connsiteY2-30" fmla="*/ 1137032 h 1137032"/>
                  <a:gd name="connsiteX3-31" fmla="*/ 0 w 3560710"/>
                  <a:gd name="connsiteY3-32"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298852" y="-9500"/>
                      <a:pt x="1780355" y="88"/>
                    </a:cubicBezTo>
                    <a:cubicBezTo>
                      <a:pt x="2261858" y="9676"/>
                      <a:pt x="2967258" y="758051"/>
                      <a:pt x="3560710" y="1137032"/>
                    </a:cubicBezTo>
                    <a:lnTo>
                      <a:pt x="0" y="1137032"/>
                    </a:lnTo>
                    <a:close/>
                  </a:path>
                </a:pathLst>
              </a:custGeom>
              <a:solidFill>
                <a:srgbClr val="FDD06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5"/>
              <p:cNvSpPr/>
              <p:nvPr/>
            </p:nvSpPr>
            <p:spPr>
              <a:xfrm>
                <a:off x="3763709" y="4964882"/>
                <a:ext cx="5327811" cy="192119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ED935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5"/>
              <p:cNvSpPr/>
              <p:nvPr/>
            </p:nvSpPr>
            <p:spPr>
              <a:xfrm>
                <a:off x="6780019" y="5781117"/>
                <a:ext cx="5439657" cy="107688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076883 h 1076883"/>
                  <a:gd name="connsiteX1-19" fmla="*/ 2134761 w 3560710"/>
                  <a:gd name="connsiteY1-20" fmla="*/ 97 h 1076883"/>
                  <a:gd name="connsiteX2-21" fmla="*/ 3560710 w 3560710"/>
                  <a:gd name="connsiteY2-22" fmla="*/ 1076883 h 1076883"/>
                  <a:gd name="connsiteX3-23" fmla="*/ 0 w 3560710"/>
                  <a:gd name="connsiteY3-24" fmla="*/ 1076883 h 1076883"/>
                </a:gdLst>
                <a:ahLst/>
                <a:cxnLst>
                  <a:cxn ang="0">
                    <a:pos x="connsiteX0-1" y="connsiteY0-2"/>
                  </a:cxn>
                  <a:cxn ang="0">
                    <a:pos x="connsiteX1-3" y="connsiteY1-4"/>
                  </a:cxn>
                  <a:cxn ang="0">
                    <a:pos x="connsiteX2-5" y="connsiteY2-6"/>
                  </a:cxn>
                  <a:cxn ang="0">
                    <a:pos x="connsiteX3-7" y="connsiteY3-8"/>
                  </a:cxn>
                </a:cxnLst>
                <a:rect l="l" t="t" r="r" b="b"/>
                <a:pathLst>
                  <a:path w="3560710" h="1076883">
                    <a:moveTo>
                      <a:pt x="0" y="1076883"/>
                    </a:moveTo>
                    <a:cubicBezTo>
                      <a:pt x="593452" y="697902"/>
                      <a:pt x="1456530" y="-9491"/>
                      <a:pt x="2134761" y="97"/>
                    </a:cubicBezTo>
                    <a:cubicBezTo>
                      <a:pt x="2812992" y="9685"/>
                      <a:pt x="2967258" y="697902"/>
                      <a:pt x="3560710" y="1076883"/>
                    </a:cubicBezTo>
                    <a:lnTo>
                      <a:pt x="0" y="1076883"/>
                    </a:lnTo>
                    <a:close/>
                  </a:path>
                </a:pathLst>
              </a:custGeom>
              <a:solidFill>
                <a:srgbClr val="E9746E">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5"/>
              <p:cNvSpPr/>
              <p:nvPr/>
            </p:nvSpPr>
            <p:spPr>
              <a:xfrm>
                <a:off x="9613231" y="5220014"/>
                <a:ext cx="6509085" cy="1637986"/>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AB7DB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8" name="Group 21_1"/>
          <p:cNvGrpSpPr/>
          <p:nvPr userDrawn="1"/>
        </p:nvGrpSpPr>
        <p:grpSpPr>
          <a:xfrm>
            <a:off x="69215" y="-7620"/>
            <a:ext cx="12072620" cy="6792595"/>
            <a:chOff x="-1013679" y="-43169"/>
            <a:chExt cx="12858769" cy="6560166"/>
          </a:xfrm>
        </p:grpSpPr>
        <p:grpSp>
          <p:nvGrpSpPr>
            <p:cNvPr id="9" name="组合 59"/>
            <p:cNvGrpSpPr/>
            <p:nvPr/>
          </p:nvGrpSpPr>
          <p:grpSpPr>
            <a:xfrm>
              <a:off x="9683417" y="6288397"/>
              <a:ext cx="2161673" cy="228600"/>
              <a:chOff x="2805536" y="-1467853"/>
              <a:chExt cx="2161673" cy="228600"/>
            </a:xfrm>
          </p:grpSpPr>
          <p:sp>
            <p:nvSpPr>
              <p:cNvPr id="16" name="椭圆 15"/>
              <p:cNvSpPr/>
              <p:nvPr/>
            </p:nvSpPr>
            <p:spPr>
              <a:xfrm>
                <a:off x="2805536" y="-1467853"/>
                <a:ext cx="228600" cy="228600"/>
              </a:xfrm>
              <a:prstGeom prst="ellipse">
                <a:avLst/>
              </a:prstGeom>
              <a:solidFill>
                <a:srgbClr val="78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288804" y="-1467853"/>
                <a:ext cx="228600" cy="228600"/>
              </a:xfrm>
              <a:prstGeom prst="ellipse">
                <a:avLst/>
              </a:prstGeom>
              <a:solidFill>
                <a:srgbClr val="FDD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772072" y="-1467853"/>
                <a:ext cx="228600" cy="228600"/>
              </a:xfrm>
              <a:prstGeom prst="ellipse">
                <a:avLst/>
              </a:prstGeom>
              <a:solidFill>
                <a:srgbClr val="ED9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255340" y="-1467853"/>
                <a:ext cx="228600" cy="228600"/>
              </a:xfrm>
              <a:prstGeom prst="ellipse">
                <a:avLst/>
              </a:prstGeom>
              <a:solidFill>
                <a:srgbClr val="E97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738609" y="-1467853"/>
                <a:ext cx="228600" cy="228600"/>
              </a:xfrm>
              <a:prstGeom prst="ellipse">
                <a:avLst/>
              </a:prstGeom>
              <a:solidFill>
                <a:srgbClr val="AB7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60"/>
            <p:cNvGrpSpPr/>
            <p:nvPr/>
          </p:nvGrpSpPr>
          <p:grpSpPr>
            <a:xfrm flipH="1" flipV="1">
              <a:off x="-1013680" y="-43169"/>
              <a:ext cx="4948008" cy="573258"/>
              <a:chOff x="-460228" y="4964882"/>
              <a:chExt cx="16582544" cy="1921192"/>
            </a:xfrm>
          </p:grpSpPr>
          <p:sp>
            <p:nvSpPr>
              <p:cNvPr id="11" name="等腰三角形 5"/>
              <p:cNvSpPr/>
              <p:nvPr/>
            </p:nvSpPr>
            <p:spPr>
              <a:xfrm>
                <a:off x="-460228" y="5749042"/>
                <a:ext cx="3560710" cy="113703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78B6A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5"/>
              <p:cNvSpPr/>
              <p:nvPr/>
            </p:nvSpPr>
            <p:spPr>
              <a:xfrm>
                <a:off x="1498898" y="5414211"/>
                <a:ext cx="4355342" cy="147186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137032 h 1137032"/>
                  <a:gd name="connsiteX1-19" fmla="*/ 1780355 w 3560710"/>
                  <a:gd name="connsiteY1-20" fmla="*/ 88 h 1137032"/>
                  <a:gd name="connsiteX2-21" fmla="*/ 3560710 w 3560710"/>
                  <a:gd name="connsiteY2-22" fmla="*/ 1137032 h 1137032"/>
                  <a:gd name="connsiteX3-23" fmla="*/ 0 w 3560710"/>
                  <a:gd name="connsiteY3-24" fmla="*/ 1137032 h 1137032"/>
                  <a:gd name="connsiteX0-25" fmla="*/ 0 w 3560710"/>
                  <a:gd name="connsiteY0-26" fmla="*/ 1137032 h 1137032"/>
                  <a:gd name="connsiteX1-27" fmla="*/ 1780355 w 3560710"/>
                  <a:gd name="connsiteY1-28" fmla="*/ 88 h 1137032"/>
                  <a:gd name="connsiteX2-29" fmla="*/ 3560710 w 3560710"/>
                  <a:gd name="connsiteY2-30" fmla="*/ 1137032 h 1137032"/>
                  <a:gd name="connsiteX3-31" fmla="*/ 0 w 3560710"/>
                  <a:gd name="connsiteY3-32"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298852" y="-9500"/>
                      <a:pt x="1780355" y="88"/>
                    </a:cubicBezTo>
                    <a:cubicBezTo>
                      <a:pt x="2261858" y="9676"/>
                      <a:pt x="2967258" y="758051"/>
                      <a:pt x="3560710" y="1137032"/>
                    </a:cubicBezTo>
                    <a:lnTo>
                      <a:pt x="0" y="1137032"/>
                    </a:lnTo>
                    <a:close/>
                  </a:path>
                </a:pathLst>
              </a:custGeom>
              <a:solidFill>
                <a:srgbClr val="FDD06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5"/>
              <p:cNvSpPr/>
              <p:nvPr/>
            </p:nvSpPr>
            <p:spPr>
              <a:xfrm>
                <a:off x="3763709" y="4964882"/>
                <a:ext cx="5327811" cy="192119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ED935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5"/>
              <p:cNvSpPr/>
              <p:nvPr/>
            </p:nvSpPr>
            <p:spPr>
              <a:xfrm>
                <a:off x="6780019" y="5781117"/>
                <a:ext cx="5439657" cy="107688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076883 h 1076883"/>
                  <a:gd name="connsiteX1-19" fmla="*/ 2134761 w 3560710"/>
                  <a:gd name="connsiteY1-20" fmla="*/ 97 h 1076883"/>
                  <a:gd name="connsiteX2-21" fmla="*/ 3560710 w 3560710"/>
                  <a:gd name="connsiteY2-22" fmla="*/ 1076883 h 1076883"/>
                  <a:gd name="connsiteX3-23" fmla="*/ 0 w 3560710"/>
                  <a:gd name="connsiteY3-24" fmla="*/ 1076883 h 1076883"/>
                </a:gdLst>
                <a:ahLst/>
                <a:cxnLst>
                  <a:cxn ang="0">
                    <a:pos x="connsiteX0-1" y="connsiteY0-2"/>
                  </a:cxn>
                  <a:cxn ang="0">
                    <a:pos x="connsiteX1-3" y="connsiteY1-4"/>
                  </a:cxn>
                  <a:cxn ang="0">
                    <a:pos x="connsiteX2-5" y="connsiteY2-6"/>
                  </a:cxn>
                  <a:cxn ang="0">
                    <a:pos x="connsiteX3-7" y="connsiteY3-8"/>
                  </a:cxn>
                </a:cxnLst>
                <a:rect l="l" t="t" r="r" b="b"/>
                <a:pathLst>
                  <a:path w="3560710" h="1076883">
                    <a:moveTo>
                      <a:pt x="0" y="1076883"/>
                    </a:moveTo>
                    <a:cubicBezTo>
                      <a:pt x="593452" y="697902"/>
                      <a:pt x="1456530" y="-9491"/>
                      <a:pt x="2134761" y="97"/>
                    </a:cubicBezTo>
                    <a:cubicBezTo>
                      <a:pt x="2812992" y="9685"/>
                      <a:pt x="2967258" y="697902"/>
                      <a:pt x="3560710" y="1076883"/>
                    </a:cubicBezTo>
                    <a:lnTo>
                      <a:pt x="0" y="1076883"/>
                    </a:lnTo>
                    <a:close/>
                  </a:path>
                </a:pathLst>
              </a:custGeom>
              <a:solidFill>
                <a:srgbClr val="E9746E">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5"/>
              <p:cNvSpPr/>
              <p:nvPr/>
            </p:nvSpPr>
            <p:spPr>
              <a:xfrm>
                <a:off x="9613231" y="5220014"/>
                <a:ext cx="6509085" cy="1637986"/>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AB7DB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937283" y="84153"/>
            <a:ext cx="1170836" cy="48472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7.xml"/><Relationship Id="rId7" Type="http://schemas.openxmlformats.org/officeDocument/2006/relationships/image" Target="../media/image15.png"/><Relationship Id="rId6" Type="http://schemas.openxmlformats.org/officeDocument/2006/relationships/image" Target="../media/image14.wmf"/><Relationship Id="rId5" Type="http://schemas.openxmlformats.org/officeDocument/2006/relationships/oleObject" Target="../embeddings/oleObject3.bin"/><Relationship Id="rId4" Type="http://schemas.openxmlformats.org/officeDocument/2006/relationships/image" Target="../media/image13.wmf"/><Relationship Id="rId3" Type="http://schemas.openxmlformats.org/officeDocument/2006/relationships/oleObject" Target="../embeddings/oleObject2.bin"/><Relationship Id="rId2" Type="http://schemas.openxmlformats.org/officeDocument/2006/relationships/image" Target="../media/image12.wmf"/><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jpeg"/><Relationship Id="rId3" Type="http://schemas.microsoft.com/office/2007/relationships/hdphoto" Target="../media/image18.wdp"/><Relationship Id="rId2" Type="http://schemas.openxmlformats.org/officeDocument/2006/relationships/image" Target="../media/image17.jpeg"/><Relationship Id="rId1" Type="http://schemas.openxmlformats.org/officeDocument/2006/relationships/image" Target="../media/image1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wmf"/><Relationship Id="rId7" Type="http://schemas.openxmlformats.org/officeDocument/2006/relationships/oleObject" Target="../embeddings/oleObject7.bin"/><Relationship Id="rId6" Type="http://schemas.openxmlformats.org/officeDocument/2006/relationships/image" Target="../media/image23.wmf"/><Relationship Id="rId5" Type="http://schemas.openxmlformats.org/officeDocument/2006/relationships/oleObject" Target="../embeddings/oleObject6.bin"/><Relationship Id="rId4" Type="http://schemas.openxmlformats.org/officeDocument/2006/relationships/image" Target="../media/image22.wmf"/><Relationship Id="rId3" Type="http://schemas.openxmlformats.org/officeDocument/2006/relationships/oleObject" Target="../embeddings/oleObject5.bin"/><Relationship Id="rId2" Type="http://schemas.openxmlformats.org/officeDocument/2006/relationships/image" Target="../media/image21.wmf"/><Relationship Id="rId12" Type="http://schemas.openxmlformats.org/officeDocument/2006/relationships/vmlDrawing" Target="../drawings/vmlDrawing2.vml"/><Relationship Id="rId11" Type="http://schemas.openxmlformats.org/officeDocument/2006/relationships/slideLayout" Target="../slideLayouts/slideLayout7.xml"/><Relationship Id="rId10" Type="http://schemas.openxmlformats.org/officeDocument/2006/relationships/image" Target="../media/image26.png"/><Relationship Id="rId1"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jpeg"/><Relationship Id="rId3" Type="http://schemas.openxmlformats.org/officeDocument/2006/relationships/hyperlink" Target="file:///E:\&#21270;&#23398;\&#36873;&#20462;3\&#31532;&#19977;&#31456;\&#20154;&#25945;&#29256;&#21270;&#23398;&#36873;&#20462;3&#31532;&#19977;&#31456;&#31532;&#19977;&#33410;&#12298;&#37329;&#23646;&#26230;&#20307;&#12299;\&#31435;&#26041;&#20307;&#24515;&#23494;&#22534;&#31215;&#20013;&#30340;&#21407;&#23376;&#25968;.avi" TargetMode="External"/><Relationship Id="rId2" Type="http://schemas.openxmlformats.org/officeDocument/2006/relationships/image" Target="../media/image28.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20.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jpeg"/><Relationship Id="rId1" Type="http://schemas.openxmlformats.org/officeDocument/2006/relationships/image" Target="../media/image37.jpe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1.jpe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GIF"/><Relationship Id="rId1" Type="http://schemas.openxmlformats.org/officeDocument/2006/relationships/image" Target="../media/image52.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tags" Target="../tags/tag2.xml"/></Relationships>
</file>

<file path=ppt/slides/_rels/slide47.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0" Type="http://schemas.openxmlformats.org/officeDocument/2006/relationships/slideLayout" Target="../slideLayouts/slideLayout2.xml"/><Relationship Id="rId1" Type="http://schemas.openxmlformats.org/officeDocument/2006/relationships/tags" Target="../tags/tag3.xml"/></Relationships>
</file>

<file path=ppt/slides/_rels/slide48.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image" Target="../media/image63.png"/><Relationship Id="rId7" Type="http://schemas.openxmlformats.org/officeDocument/2006/relationships/tags" Target="../tags/tag15.xml"/><Relationship Id="rId6" Type="http://schemas.openxmlformats.org/officeDocument/2006/relationships/hyperlink" Target="8&#38754;&#20307;&#31354;&#38553;.msv" TargetMode="External"/><Relationship Id="rId5" Type="http://schemas.openxmlformats.org/officeDocument/2006/relationships/image" Target="../media/image62.png"/><Relationship Id="rId4" Type="http://schemas.openxmlformats.org/officeDocument/2006/relationships/tags" Target="../tags/tag14.xml"/><Relationship Id="rId3" Type="http://schemas.openxmlformats.org/officeDocument/2006/relationships/hyperlink" Target="4&#38754;&#20307;&#31354;&#38553;.msv" TargetMode="External"/><Relationship Id="rId2" Type="http://schemas.openxmlformats.org/officeDocument/2006/relationships/tags" Target="../tags/tag13.xml"/><Relationship Id="rId16" Type="http://schemas.openxmlformats.org/officeDocument/2006/relationships/slideLayout" Target="../slideLayouts/slideLayout2.xml"/><Relationship Id="rId15" Type="http://schemas.openxmlformats.org/officeDocument/2006/relationships/tags" Target="../tags/tag20.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image" Target="../media/image65.png"/><Relationship Id="rId11" Type="http://schemas.openxmlformats.org/officeDocument/2006/relationships/tags" Target="../tags/tag17.xml"/><Relationship Id="rId10" Type="http://schemas.openxmlformats.org/officeDocument/2006/relationships/image" Target="../media/image64.png"/><Relationship Id="rId1" Type="http://schemas.openxmlformats.org/officeDocument/2006/relationships/tags" Target="../tags/tag12.xml"/></Relationships>
</file>

<file path=ppt/slides/_rels/slide49.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image" Target="../media/image67.jpeg"/><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image" Target="../media/image66.png"/><Relationship Id="rId4" Type="http://schemas.openxmlformats.org/officeDocument/2006/relationships/tags" Target="../tags/tag22.xml"/><Relationship Id="rId31" Type="http://schemas.openxmlformats.org/officeDocument/2006/relationships/notesSlide" Target="../notesSlides/notesSlide2.xml"/><Relationship Id="rId30" Type="http://schemas.openxmlformats.org/officeDocument/2006/relationships/slideLayout" Target="../slideLayouts/slideLayout2.xml"/><Relationship Id="rId3" Type="http://schemas.microsoft.com/office/2007/relationships/media" Target="file:///F:\&#21270;&#23398;(&#26032;&#35838;&#26631;)\&#36873;&#20462;3\&#35838;&#20214;\3\&#31532;&#19968;&#33410;&#26230;&#20307;&#30340;&#24120;&#35782;\&#31532;&#19968;&#33410;&#26230;&#20307;&#30340;&#24120;&#35782;\NaCl_1.mpg" TargetMode="External"/><Relationship Id="rId29" Type="http://schemas.openxmlformats.org/officeDocument/2006/relationships/tags" Target="../tags/tag44.xml"/><Relationship Id="rId28" Type="http://schemas.openxmlformats.org/officeDocument/2006/relationships/tags" Target="../tags/tag43.xml"/><Relationship Id="rId27" Type="http://schemas.openxmlformats.org/officeDocument/2006/relationships/tags" Target="../tags/tag42.xml"/><Relationship Id="rId26" Type="http://schemas.openxmlformats.org/officeDocument/2006/relationships/tags" Target="../tags/tag41.xml"/><Relationship Id="rId25" Type="http://schemas.openxmlformats.org/officeDocument/2006/relationships/image" Target="../media/image68.png"/><Relationship Id="rId24" Type="http://schemas.openxmlformats.org/officeDocument/2006/relationships/tags" Target="../tags/tag40.xml"/><Relationship Id="rId23" Type="http://schemas.openxmlformats.org/officeDocument/2006/relationships/tags" Target="../tags/tag39.xml"/><Relationship Id="rId22" Type="http://schemas.openxmlformats.org/officeDocument/2006/relationships/tags" Target="../tags/tag38.xml"/><Relationship Id="rId21" Type="http://schemas.openxmlformats.org/officeDocument/2006/relationships/tags" Target="../tags/tag37.xml"/><Relationship Id="rId20" Type="http://schemas.openxmlformats.org/officeDocument/2006/relationships/tags" Target="../tags/tag36.xml"/><Relationship Id="rId2" Type="http://schemas.openxmlformats.org/officeDocument/2006/relationships/video" Target="file:///F:\&#21270;&#23398;(&#26032;&#35838;&#26631;)\&#36873;&#20462;3\&#35838;&#20214;\3\&#31532;&#19968;&#33410;&#26230;&#20307;&#30340;&#24120;&#35782;\&#31532;&#19968;&#33410;&#26230;&#20307;&#30340;&#24120;&#35782;\NaCl_1.mpg" TargetMode="External"/><Relationship Id="rId19" Type="http://schemas.openxmlformats.org/officeDocument/2006/relationships/tags" Target="../tags/tag35.xml"/><Relationship Id="rId18" Type="http://schemas.openxmlformats.org/officeDocument/2006/relationships/tags" Target="../tags/tag34.xml"/><Relationship Id="rId17" Type="http://schemas.openxmlformats.org/officeDocument/2006/relationships/tags" Target="../tags/tag33.xml"/><Relationship Id="rId16" Type="http://schemas.openxmlformats.org/officeDocument/2006/relationships/tags" Target="../tags/tag32.xml"/><Relationship Id="rId15" Type="http://schemas.openxmlformats.org/officeDocument/2006/relationships/tags" Target="../tags/tag31.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99" Type="http://schemas.openxmlformats.org/officeDocument/2006/relationships/tags" Target="../tags/tag145.xml"/><Relationship Id="rId98" Type="http://schemas.openxmlformats.org/officeDocument/2006/relationships/tags" Target="../tags/tag144.xml"/><Relationship Id="rId97" Type="http://schemas.openxmlformats.org/officeDocument/2006/relationships/tags" Target="../tags/tag143.xml"/><Relationship Id="rId96" Type="http://schemas.openxmlformats.org/officeDocument/2006/relationships/tags" Target="../tags/tag142.xml"/><Relationship Id="rId95" Type="http://schemas.openxmlformats.org/officeDocument/2006/relationships/tags" Target="../tags/tag141.xml"/><Relationship Id="rId94" Type="http://schemas.openxmlformats.org/officeDocument/2006/relationships/tags" Target="../tags/tag140.xml"/><Relationship Id="rId93" Type="http://schemas.openxmlformats.org/officeDocument/2006/relationships/tags" Target="../tags/tag139.xml"/><Relationship Id="rId92" Type="http://schemas.openxmlformats.org/officeDocument/2006/relationships/tags" Target="../tags/tag138.xml"/><Relationship Id="rId91" Type="http://schemas.openxmlformats.org/officeDocument/2006/relationships/tags" Target="../tags/tag137.xml"/><Relationship Id="rId90" Type="http://schemas.openxmlformats.org/officeDocument/2006/relationships/tags" Target="../tags/tag136.xml"/><Relationship Id="rId9" Type="http://schemas.openxmlformats.org/officeDocument/2006/relationships/tags" Target="../tags/tag55.xml"/><Relationship Id="rId89" Type="http://schemas.openxmlformats.org/officeDocument/2006/relationships/tags" Target="../tags/tag135.xml"/><Relationship Id="rId88" Type="http://schemas.openxmlformats.org/officeDocument/2006/relationships/tags" Target="../tags/tag134.xml"/><Relationship Id="rId87" Type="http://schemas.openxmlformats.org/officeDocument/2006/relationships/tags" Target="../tags/tag133.xml"/><Relationship Id="rId86" Type="http://schemas.openxmlformats.org/officeDocument/2006/relationships/tags" Target="../tags/tag132.xml"/><Relationship Id="rId85" Type="http://schemas.openxmlformats.org/officeDocument/2006/relationships/tags" Target="../tags/tag131.xml"/><Relationship Id="rId84" Type="http://schemas.openxmlformats.org/officeDocument/2006/relationships/tags" Target="../tags/tag130.xml"/><Relationship Id="rId83" Type="http://schemas.openxmlformats.org/officeDocument/2006/relationships/tags" Target="../tags/tag129.xml"/><Relationship Id="rId82" Type="http://schemas.openxmlformats.org/officeDocument/2006/relationships/tags" Target="../tags/tag128.xml"/><Relationship Id="rId81" Type="http://schemas.openxmlformats.org/officeDocument/2006/relationships/tags" Target="../tags/tag127.xml"/><Relationship Id="rId80" Type="http://schemas.openxmlformats.org/officeDocument/2006/relationships/tags" Target="../tags/tag126.xml"/><Relationship Id="rId8" Type="http://schemas.openxmlformats.org/officeDocument/2006/relationships/tags" Target="../tags/tag54.xml"/><Relationship Id="rId79" Type="http://schemas.openxmlformats.org/officeDocument/2006/relationships/tags" Target="../tags/tag125.xml"/><Relationship Id="rId78" Type="http://schemas.openxmlformats.org/officeDocument/2006/relationships/tags" Target="../tags/tag124.xml"/><Relationship Id="rId77" Type="http://schemas.openxmlformats.org/officeDocument/2006/relationships/tags" Target="../tags/tag123.xml"/><Relationship Id="rId76" Type="http://schemas.openxmlformats.org/officeDocument/2006/relationships/tags" Target="../tags/tag122.xml"/><Relationship Id="rId75" Type="http://schemas.openxmlformats.org/officeDocument/2006/relationships/tags" Target="../tags/tag121.xml"/><Relationship Id="rId74" Type="http://schemas.openxmlformats.org/officeDocument/2006/relationships/tags" Target="../tags/tag120.xml"/><Relationship Id="rId73" Type="http://schemas.openxmlformats.org/officeDocument/2006/relationships/tags" Target="../tags/tag119.xml"/><Relationship Id="rId72" Type="http://schemas.openxmlformats.org/officeDocument/2006/relationships/tags" Target="../tags/tag118.xml"/><Relationship Id="rId71" Type="http://schemas.openxmlformats.org/officeDocument/2006/relationships/tags" Target="../tags/tag117.xml"/><Relationship Id="rId70" Type="http://schemas.openxmlformats.org/officeDocument/2006/relationships/tags" Target="../tags/tag116.xml"/><Relationship Id="rId7" Type="http://schemas.openxmlformats.org/officeDocument/2006/relationships/tags" Target="../tags/tag53.xml"/><Relationship Id="rId69" Type="http://schemas.openxmlformats.org/officeDocument/2006/relationships/tags" Target="../tags/tag115.xml"/><Relationship Id="rId68" Type="http://schemas.openxmlformats.org/officeDocument/2006/relationships/tags" Target="../tags/tag114.xml"/><Relationship Id="rId67" Type="http://schemas.openxmlformats.org/officeDocument/2006/relationships/tags" Target="../tags/tag113.xml"/><Relationship Id="rId66" Type="http://schemas.openxmlformats.org/officeDocument/2006/relationships/tags" Target="../tags/tag112.xml"/><Relationship Id="rId65" Type="http://schemas.openxmlformats.org/officeDocument/2006/relationships/tags" Target="../tags/tag111.xml"/><Relationship Id="rId64" Type="http://schemas.openxmlformats.org/officeDocument/2006/relationships/tags" Target="../tags/tag110.xml"/><Relationship Id="rId63" Type="http://schemas.openxmlformats.org/officeDocument/2006/relationships/tags" Target="../tags/tag109.xml"/><Relationship Id="rId62" Type="http://schemas.openxmlformats.org/officeDocument/2006/relationships/tags" Target="../tags/tag108.xml"/><Relationship Id="rId61" Type="http://schemas.openxmlformats.org/officeDocument/2006/relationships/tags" Target="../tags/tag107.xml"/><Relationship Id="rId60" Type="http://schemas.openxmlformats.org/officeDocument/2006/relationships/tags" Target="../tags/tag106.xml"/><Relationship Id="rId6" Type="http://schemas.openxmlformats.org/officeDocument/2006/relationships/tags" Target="../tags/tag52.xml"/><Relationship Id="rId59" Type="http://schemas.openxmlformats.org/officeDocument/2006/relationships/tags" Target="../tags/tag105.xml"/><Relationship Id="rId58" Type="http://schemas.openxmlformats.org/officeDocument/2006/relationships/tags" Target="../tags/tag104.xml"/><Relationship Id="rId57" Type="http://schemas.openxmlformats.org/officeDocument/2006/relationships/tags" Target="../tags/tag103.xml"/><Relationship Id="rId56" Type="http://schemas.openxmlformats.org/officeDocument/2006/relationships/tags" Target="../tags/tag102.xml"/><Relationship Id="rId55" Type="http://schemas.openxmlformats.org/officeDocument/2006/relationships/tags" Target="../tags/tag101.xml"/><Relationship Id="rId54" Type="http://schemas.openxmlformats.org/officeDocument/2006/relationships/tags" Target="../tags/tag100.xml"/><Relationship Id="rId53" Type="http://schemas.openxmlformats.org/officeDocument/2006/relationships/tags" Target="../tags/tag99.xml"/><Relationship Id="rId52" Type="http://schemas.openxmlformats.org/officeDocument/2006/relationships/tags" Target="../tags/tag98.xml"/><Relationship Id="rId51" Type="http://schemas.openxmlformats.org/officeDocument/2006/relationships/tags" Target="../tags/tag97.xml"/><Relationship Id="rId50" Type="http://schemas.openxmlformats.org/officeDocument/2006/relationships/tags" Target="../tags/tag96.xml"/><Relationship Id="rId5" Type="http://schemas.openxmlformats.org/officeDocument/2006/relationships/tags" Target="../tags/tag51.xml"/><Relationship Id="rId49" Type="http://schemas.openxmlformats.org/officeDocument/2006/relationships/tags" Target="../tags/tag95.xml"/><Relationship Id="rId48" Type="http://schemas.openxmlformats.org/officeDocument/2006/relationships/tags" Target="../tags/tag94.xml"/><Relationship Id="rId47" Type="http://schemas.openxmlformats.org/officeDocument/2006/relationships/tags" Target="../tags/tag93.xml"/><Relationship Id="rId46" Type="http://schemas.openxmlformats.org/officeDocument/2006/relationships/tags" Target="../tags/tag92.xml"/><Relationship Id="rId45" Type="http://schemas.openxmlformats.org/officeDocument/2006/relationships/tags" Target="../tags/tag91.xml"/><Relationship Id="rId44" Type="http://schemas.openxmlformats.org/officeDocument/2006/relationships/tags" Target="../tags/tag90.xml"/><Relationship Id="rId43" Type="http://schemas.openxmlformats.org/officeDocument/2006/relationships/tags" Target="../tags/tag89.xml"/><Relationship Id="rId42" Type="http://schemas.openxmlformats.org/officeDocument/2006/relationships/tags" Target="../tags/tag88.xml"/><Relationship Id="rId41" Type="http://schemas.openxmlformats.org/officeDocument/2006/relationships/tags" Target="../tags/tag87.xml"/><Relationship Id="rId40" Type="http://schemas.openxmlformats.org/officeDocument/2006/relationships/tags" Target="../tags/tag86.xml"/><Relationship Id="rId4" Type="http://schemas.openxmlformats.org/officeDocument/2006/relationships/tags" Target="../tags/tag50.xml"/><Relationship Id="rId39" Type="http://schemas.openxmlformats.org/officeDocument/2006/relationships/tags" Target="../tags/tag85.xml"/><Relationship Id="rId38" Type="http://schemas.openxmlformats.org/officeDocument/2006/relationships/tags" Target="../tags/tag84.xml"/><Relationship Id="rId37" Type="http://schemas.openxmlformats.org/officeDocument/2006/relationships/tags" Target="../tags/tag83.xml"/><Relationship Id="rId36" Type="http://schemas.openxmlformats.org/officeDocument/2006/relationships/tags" Target="../tags/tag82.xml"/><Relationship Id="rId35" Type="http://schemas.openxmlformats.org/officeDocument/2006/relationships/tags" Target="../tags/tag81.xml"/><Relationship Id="rId34" Type="http://schemas.openxmlformats.org/officeDocument/2006/relationships/tags" Target="../tags/tag80.xml"/><Relationship Id="rId33" Type="http://schemas.openxmlformats.org/officeDocument/2006/relationships/tags" Target="../tags/tag79.xml"/><Relationship Id="rId32" Type="http://schemas.openxmlformats.org/officeDocument/2006/relationships/tags" Target="../tags/tag78.xml"/><Relationship Id="rId31" Type="http://schemas.openxmlformats.org/officeDocument/2006/relationships/tags" Target="../tags/tag77.xml"/><Relationship Id="rId30" Type="http://schemas.openxmlformats.org/officeDocument/2006/relationships/tags" Target="../tags/tag76.xml"/><Relationship Id="rId3" Type="http://schemas.openxmlformats.org/officeDocument/2006/relationships/tags" Target="../tags/tag49.xml"/><Relationship Id="rId29" Type="http://schemas.openxmlformats.org/officeDocument/2006/relationships/tags" Target="../tags/tag75.xml"/><Relationship Id="rId28" Type="http://schemas.openxmlformats.org/officeDocument/2006/relationships/tags" Target="../tags/tag74.xml"/><Relationship Id="rId27" Type="http://schemas.openxmlformats.org/officeDocument/2006/relationships/tags" Target="../tags/tag73.xml"/><Relationship Id="rId26" Type="http://schemas.openxmlformats.org/officeDocument/2006/relationships/tags" Target="../tags/tag72.xml"/><Relationship Id="rId25" Type="http://schemas.openxmlformats.org/officeDocument/2006/relationships/tags" Target="../tags/tag71.xml"/><Relationship Id="rId24" Type="http://schemas.openxmlformats.org/officeDocument/2006/relationships/tags" Target="../tags/tag70.xml"/><Relationship Id="rId23" Type="http://schemas.openxmlformats.org/officeDocument/2006/relationships/tags" Target="../tags/tag69.xml"/><Relationship Id="rId229" Type="http://schemas.openxmlformats.org/officeDocument/2006/relationships/notesSlide" Target="../notesSlides/notesSlide3.xml"/><Relationship Id="rId228" Type="http://schemas.openxmlformats.org/officeDocument/2006/relationships/slideLayout" Target="../slideLayouts/slideLayout2.xml"/><Relationship Id="rId227" Type="http://schemas.openxmlformats.org/officeDocument/2006/relationships/tags" Target="../tags/tag273.xml"/><Relationship Id="rId226" Type="http://schemas.openxmlformats.org/officeDocument/2006/relationships/tags" Target="../tags/tag272.xml"/><Relationship Id="rId225" Type="http://schemas.openxmlformats.org/officeDocument/2006/relationships/tags" Target="../tags/tag271.xml"/><Relationship Id="rId224" Type="http://schemas.openxmlformats.org/officeDocument/2006/relationships/tags" Target="../tags/tag270.xml"/><Relationship Id="rId223" Type="http://schemas.openxmlformats.org/officeDocument/2006/relationships/tags" Target="../tags/tag269.xml"/><Relationship Id="rId222" Type="http://schemas.openxmlformats.org/officeDocument/2006/relationships/tags" Target="../tags/tag268.xml"/><Relationship Id="rId221" Type="http://schemas.openxmlformats.org/officeDocument/2006/relationships/tags" Target="../tags/tag267.xml"/><Relationship Id="rId220" Type="http://schemas.openxmlformats.org/officeDocument/2006/relationships/tags" Target="../tags/tag266.xml"/><Relationship Id="rId22" Type="http://schemas.openxmlformats.org/officeDocument/2006/relationships/tags" Target="../tags/tag68.xml"/><Relationship Id="rId219" Type="http://schemas.openxmlformats.org/officeDocument/2006/relationships/tags" Target="../tags/tag265.xml"/><Relationship Id="rId218" Type="http://schemas.openxmlformats.org/officeDocument/2006/relationships/tags" Target="../tags/tag264.xml"/><Relationship Id="rId217" Type="http://schemas.openxmlformats.org/officeDocument/2006/relationships/tags" Target="../tags/tag263.xml"/><Relationship Id="rId216" Type="http://schemas.openxmlformats.org/officeDocument/2006/relationships/tags" Target="../tags/tag262.xml"/><Relationship Id="rId215" Type="http://schemas.openxmlformats.org/officeDocument/2006/relationships/tags" Target="../tags/tag261.xml"/><Relationship Id="rId214" Type="http://schemas.openxmlformats.org/officeDocument/2006/relationships/tags" Target="../tags/tag260.xml"/><Relationship Id="rId213" Type="http://schemas.openxmlformats.org/officeDocument/2006/relationships/tags" Target="../tags/tag259.xml"/><Relationship Id="rId212" Type="http://schemas.openxmlformats.org/officeDocument/2006/relationships/tags" Target="../tags/tag258.xml"/><Relationship Id="rId211" Type="http://schemas.openxmlformats.org/officeDocument/2006/relationships/tags" Target="../tags/tag257.xml"/><Relationship Id="rId210" Type="http://schemas.openxmlformats.org/officeDocument/2006/relationships/tags" Target="../tags/tag256.xml"/><Relationship Id="rId21" Type="http://schemas.openxmlformats.org/officeDocument/2006/relationships/tags" Target="../tags/tag67.xml"/><Relationship Id="rId209" Type="http://schemas.openxmlformats.org/officeDocument/2006/relationships/tags" Target="../tags/tag255.xml"/><Relationship Id="rId208" Type="http://schemas.openxmlformats.org/officeDocument/2006/relationships/tags" Target="../tags/tag254.xml"/><Relationship Id="rId207" Type="http://schemas.openxmlformats.org/officeDocument/2006/relationships/tags" Target="../tags/tag253.xml"/><Relationship Id="rId206" Type="http://schemas.openxmlformats.org/officeDocument/2006/relationships/tags" Target="../tags/tag252.xml"/><Relationship Id="rId205" Type="http://schemas.openxmlformats.org/officeDocument/2006/relationships/tags" Target="../tags/tag251.xml"/><Relationship Id="rId204" Type="http://schemas.openxmlformats.org/officeDocument/2006/relationships/tags" Target="../tags/tag250.xml"/><Relationship Id="rId203" Type="http://schemas.openxmlformats.org/officeDocument/2006/relationships/tags" Target="../tags/tag249.xml"/><Relationship Id="rId202" Type="http://schemas.openxmlformats.org/officeDocument/2006/relationships/tags" Target="../tags/tag248.xml"/><Relationship Id="rId201" Type="http://schemas.openxmlformats.org/officeDocument/2006/relationships/tags" Target="../tags/tag247.xml"/><Relationship Id="rId200" Type="http://schemas.openxmlformats.org/officeDocument/2006/relationships/tags" Target="../tags/tag246.xml"/><Relationship Id="rId20" Type="http://schemas.openxmlformats.org/officeDocument/2006/relationships/tags" Target="../tags/tag66.xml"/><Relationship Id="rId2" Type="http://schemas.openxmlformats.org/officeDocument/2006/relationships/tags" Target="../tags/tag48.xml"/><Relationship Id="rId199" Type="http://schemas.openxmlformats.org/officeDocument/2006/relationships/tags" Target="../tags/tag245.xml"/><Relationship Id="rId198" Type="http://schemas.openxmlformats.org/officeDocument/2006/relationships/tags" Target="../tags/tag244.xml"/><Relationship Id="rId197" Type="http://schemas.openxmlformats.org/officeDocument/2006/relationships/tags" Target="../tags/tag243.xml"/><Relationship Id="rId196" Type="http://schemas.openxmlformats.org/officeDocument/2006/relationships/tags" Target="../tags/tag242.xml"/><Relationship Id="rId195" Type="http://schemas.openxmlformats.org/officeDocument/2006/relationships/tags" Target="../tags/tag241.xml"/><Relationship Id="rId194" Type="http://schemas.openxmlformats.org/officeDocument/2006/relationships/tags" Target="../tags/tag240.xml"/><Relationship Id="rId193" Type="http://schemas.openxmlformats.org/officeDocument/2006/relationships/tags" Target="../tags/tag239.xml"/><Relationship Id="rId192" Type="http://schemas.openxmlformats.org/officeDocument/2006/relationships/tags" Target="../tags/tag238.xml"/><Relationship Id="rId191" Type="http://schemas.openxmlformats.org/officeDocument/2006/relationships/tags" Target="../tags/tag237.xml"/><Relationship Id="rId190" Type="http://schemas.openxmlformats.org/officeDocument/2006/relationships/tags" Target="../tags/tag236.xml"/><Relationship Id="rId19" Type="http://schemas.openxmlformats.org/officeDocument/2006/relationships/tags" Target="../tags/tag65.xml"/><Relationship Id="rId189" Type="http://schemas.openxmlformats.org/officeDocument/2006/relationships/tags" Target="../tags/tag235.xml"/><Relationship Id="rId188" Type="http://schemas.openxmlformats.org/officeDocument/2006/relationships/tags" Target="../tags/tag234.xml"/><Relationship Id="rId187" Type="http://schemas.openxmlformats.org/officeDocument/2006/relationships/tags" Target="../tags/tag233.xml"/><Relationship Id="rId186" Type="http://schemas.openxmlformats.org/officeDocument/2006/relationships/tags" Target="../tags/tag232.xml"/><Relationship Id="rId185" Type="http://schemas.openxmlformats.org/officeDocument/2006/relationships/tags" Target="../tags/tag231.xml"/><Relationship Id="rId184" Type="http://schemas.openxmlformats.org/officeDocument/2006/relationships/tags" Target="../tags/tag230.xml"/><Relationship Id="rId183" Type="http://schemas.openxmlformats.org/officeDocument/2006/relationships/tags" Target="../tags/tag229.xml"/><Relationship Id="rId182" Type="http://schemas.openxmlformats.org/officeDocument/2006/relationships/tags" Target="../tags/tag228.xml"/><Relationship Id="rId181" Type="http://schemas.openxmlformats.org/officeDocument/2006/relationships/tags" Target="../tags/tag227.xml"/><Relationship Id="rId180" Type="http://schemas.openxmlformats.org/officeDocument/2006/relationships/tags" Target="../tags/tag226.xml"/><Relationship Id="rId18" Type="http://schemas.openxmlformats.org/officeDocument/2006/relationships/tags" Target="../tags/tag64.xml"/><Relationship Id="rId179" Type="http://schemas.openxmlformats.org/officeDocument/2006/relationships/tags" Target="../tags/tag225.xml"/><Relationship Id="rId178" Type="http://schemas.openxmlformats.org/officeDocument/2006/relationships/tags" Target="../tags/tag224.xml"/><Relationship Id="rId177" Type="http://schemas.openxmlformats.org/officeDocument/2006/relationships/tags" Target="../tags/tag223.xml"/><Relationship Id="rId176" Type="http://schemas.openxmlformats.org/officeDocument/2006/relationships/tags" Target="../tags/tag222.xml"/><Relationship Id="rId175" Type="http://schemas.openxmlformats.org/officeDocument/2006/relationships/tags" Target="../tags/tag221.xml"/><Relationship Id="rId174" Type="http://schemas.openxmlformats.org/officeDocument/2006/relationships/tags" Target="../tags/tag220.xml"/><Relationship Id="rId173" Type="http://schemas.openxmlformats.org/officeDocument/2006/relationships/tags" Target="../tags/tag219.xml"/><Relationship Id="rId172" Type="http://schemas.openxmlformats.org/officeDocument/2006/relationships/tags" Target="../tags/tag218.xml"/><Relationship Id="rId171" Type="http://schemas.openxmlformats.org/officeDocument/2006/relationships/tags" Target="../tags/tag217.xml"/><Relationship Id="rId170" Type="http://schemas.openxmlformats.org/officeDocument/2006/relationships/tags" Target="../tags/tag216.xml"/><Relationship Id="rId17" Type="http://schemas.openxmlformats.org/officeDocument/2006/relationships/tags" Target="../tags/tag63.xml"/><Relationship Id="rId169" Type="http://schemas.openxmlformats.org/officeDocument/2006/relationships/tags" Target="../tags/tag215.xml"/><Relationship Id="rId168" Type="http://schemas.openxmlformats.org/officeDocument/2006/relationships/tags" Target="../tags/tag214.xml"/><Relationship Id="rId167" Type="http://schemas.openxmlformats.org/officeDocument/2006/relationships/tags" Target="../tags/tag213.xml"/><Relationship Id="rId166" Type="http://schemas.openxmlformats.org/officeDocument/2006/relationships/tags" Target="../tags/tag212.xml"/><Relationship Id="rId165" Type="http://schemas.openxmlformats.org/officeDocument/2006/relationships/tags" Target="../tags/tag211.xml"/><Relationship Id="rId164" Type="http://schemas.openxmlformats.org/officeDocument/2006/relationships/tags" Target="../tags/tag210.xml"/><Relationship Id="rId163" Type="http://schemas.openxmlformats.org/officeDocument/2006/relationships/tags" Target="../tags/tag209.xml"/><Relationship Id="rId162" Type="http://schemas.openxmlformats.org/officeDocument/2006/relationships/tags" Target="../tags/tag208.xml"/><Relationship Id="rId161" Type="http://schemas.openxmlformats.org/officeDocument/2006/relationships/tags" Target="../tags/tag207.xml"/><Relationship Id="rId160" Type="http://schemas.openxmlformats.org/officeDocument/2006/relationships/tags" Target="../tags/tag206.xml"/><Relationship Id="rId16" Type="http://schemas.openxmlformats.org/officeDocument/2006/relationships/tags" Target="../tags/tag62.xml"/><Relationship Id="rId159" Type="http://schemas.openxmlformats.org/officeDocument/2006/relationships/tags" Target="../tags/tag205.xml"/><Relationship Id="rId158" Type="http://schemas.openxmlformats.org/officeDocument/2006/relationships/tags" Target="../tags/tag204.xml"/><Relationship Id="rId157" Type="http://schemas.openxmlformats.org/officeDocument/2006/relationships/tags" Target="../tags/tag203.xml"/><Relationship Id="rId156" Type="http://schemas.openxmlformats.org/officeDocument/2006/relationships/tags" Target="../tags/tag202.xml"/><Relationship Id="rId155" Type="http://schemas.openxmlformats.org/officeDocument/2006/relationships/tags" Target="../tags/tag201.xml"/><Relationship Id="rId154" Type="http://schemas.openxmlformats.org/officeDocument/2006/relationships/tags" Target="../tags/tag200.xml"/><Relationship Id="rId153" Type="http://schemas.openxmlformats.org/officeDocument/2006/relationships/tags" Target="../tags/tag199.xml"/><Relationship Id="rId152" Type="http://schemas.openxmlformats.org/officeDocument/2006/relationships/tags" Target="../tags/tag198.xml"/><Relationship Id="rId151" Type="http://schemas.openxmlformats.org/officeDocument/2006/relationships/tags" Target="../tags/tag197.xml"/><Relationship Id="rId150" Type="http://schemas.openxmlformats.org/officeDocument/2006/relationships/tags" Target="../tags/tag196.xml"/><Relationship Id="rId15" Type="http://schemas.openxmlformats.org/officeDocument/2006/relationships/tags" Target="../tags/tag61.xml"/><Relationship Id="rId149" Type="http://schemas.openxmlformats.org/officeDocument/2006/relationships/tags" Target="../tags/tag195.xml"/><Relationship Id="rId148" Type="http://schemas.openxmlformats.org/officeDocument/2006/relationships/tags" Target="../tags/tag194.xml"/><Relationship Id="rId147" Type="http://schemas.openxmlformats.org/officeDocument/2006/relationships/tags" Target="../tags/tag193.xml"/><Relationship Id="rId146" Type="http://schemas.openxmlformats.org/officeDocument/2006/relationships/tags" Target="../tags/tag192.xml"/><Relationship Id="rId145" Type="http://schemas.openxmlformats.org/officeDocument/2006/relationships/tags" Target="../tags/tag191.xml"/><Relationship Id="rId144" Type="http://schemas.openxmlformats.org/officeDocument/2006/relationships/tags" Target="../tags/tag190.xml"/><Relationship Id="rId143" Type="http://schemas.openxmlformats.org/officeDocument/2006/relationships/tags" Target="../tags/tag189.xml"/><Relationship Id="rId142" Type="http://schemas.openxmlformats.org/officeDocument/2006/relationships/tags" Target="../tags/tag188.xml"/><Relationship Id="rId141" Type="http://schemas.openxmlformats.org/officeDocument/2006/relationships/tags" Target="../tags/tag187.xml"/><Relationship Id="rId140" Type="http://schemas.openxmlformats.org/officeDocument/2006/relationships/tags" Target="../tags/tag186.xml"/><Relationship Id="rId14" Type="http://schemas.openxmlformats.org/officeDocument/2006/relationships/tags" Target="../tags/tag60.xml"/><Relationship Id="rId139" Type="http://schemas.openxmlformats.org/officeDocument/2006/relationships/tags" Target="../tags/tag185.xml"/><Relationship Id="rId138" Type="http://schemas.openxmlformats.org/officeDocument/2006/relationships/tags" Target="../tags/tag184.xml"/><Relationship Id="rId137" Type="http://schemas.openxmlformats.org/officeDocument/2006/relationships/tags" Target="../tags/tag183.xml"/><Relationship Id="rId136" Type="http://schemas.openxmlformats.org/officeDocument/2006/relationships/tags" Target="../tags/tag182.xml"/><Relationship Id="rId135" Type="http://schemas.openxmlformats.org/officeDocument/2006/relationships/tags" Target="../tags/tag181.xml"/><Relationship Id="rId134" Type="http://schemas.openxmlformats.org/officeDocument/2006/relationships/tags" Target="../tags/tag180.xml"/><Relationship Id="rId133" Type="http://schemas.openxmlformats.org/officeDocument/2006/relationships/tags" Target="../tags/tag179.xml"/><Relationship Id="rId132" Type="http://schemas.openxmlformats.org/officeDocument/2006/relationships/tags" Target="../tags/tag178.xml"/><Relationship Id="rId131" Type="http://schemas.openxmlformats.org/officeDocument/2006/relationships/tags" Target="../tags/tag177.xml"/><Relationship Id="rId130" Type="http://schemas.openxmlformats.org/officeDocument/2006/relationships/tags" Target="../tags/tag176.xml"/><Relationship Id="rId13" Type="http://schemas.openxmlformats.org/officeDocument/2006/relationships/tags" Target="../tags/tag59.xml"/><Relationship Id="rId129" Type="http://schemas.openxmlformats.org/officeDocument/2006/relationships/tags" Target="../tags/tag175.xml"/><Relationship Id="rId128" Type="http://schemas.openxmlformats.org/officeDocument/2006/relationships/tags" Target="../tags/tag174.xml"/><Relationship Id="rId127" Type="http://schemas.openxmlformats.org/officeDocument/2006/relationships/tags" Target="../tags/tag173.xml"/><Relationship Id="rId126" Type="http://schemas.openxmlformats.org/officeDocument/2006/relationships/tags" Target="../tags/tag172.xml"/><Relationship Id="rId125" Type="http://schemas.openxmlformats.org/officeDocument/2006/relationships/tags" Target="../tags/tag171.xml"/><Relationship Id="rId124" Type="http://schemas.openxmlformats.org/officeDocument/2006/relationships/tags" Target="../tags/tag170.xml"/><Relationship Id="rId123" Type="http://schemas.openxmlformats.org/officeDocument/2006/relationships/tags" Target="../tags/tag169.xml"/><Relationship Id="rId122" Type="http://schemas.openxmlformats.org/officeDocument/2006/relationships/tags" Target="../tags/tag168.xml"/><Relationship Id="rId121" Type="http://schemas.openxmlformats.org/officeDocument/2006/relationships/tags" Target="../tags/tag167.xml"/><Relationship Id="rId120" Type="http://schemas.openxmlformats.org/officeDocument/2006/relationships/tags" Target="../tags/tag166.xml"/><Relationship Id="rId12" Type="http://schemas.openxmlformats.org/officeDocument/2006/relationships/tags" Target="../tags/tag58.xml"/><Relationship Id="rId119" Type="http://schemas.openxmlformats.org/officeDocument/2006/relationships/tags" Target="../tags/tag165.xml"/><Relationship Id="rId118" Type="http://schemas.openxmlformats.org/officeDocument/2006/relationships/tags" Target="../tags/tag164.xml"/><Relationship Id="rId117" Type="http://schemas.openxmlformats.org/officeDocument/2006/relationships/tags" Target="../tags/tag163.xml"/><Relationship Id="rId116" Type="http://schemas.openxmlformats.org/officeDocument/2006/relationships/tags" Target="../tags/tag162.xml"/><Relationship Id="rId115" Type="http://schemas.openxmlformats.org/officeDocument/2006/relationships/tags" Target="../tags/tag161.xml"/><Relationship Id="rId114" Type="http://schemas.openxmlformats.org/officeDocument/2006/relationships/tags" Target="../tags/tag160.xml"/><Relationship Id="rId113" Type="http://schemas.openxmlformats.org/officeDocument/2006/relationships/tags" Target="../tags/tag159.xml"/><Relationship Id="rId112" Type="http://schemas.openxmlformats.org/officeDocument/2006/relationships/tags" Target="../tags/tag158.xml"/><Relationship Id="rId111" Type="http://schemas.openxmlformats.org/officeDocument/2006/relationships/tags" Target="../tags/tag157.xml"/><Relationship Id="rId110" Type="http://schemas.openxmlformats.org/officeDocument/2006/relationships/tags" Target="../tags/tag156.xml"/><Relationship Id="rId11" Type="http://schemas.openxmlformats.org/officeDocument/2006/relationships/tags" Target="../tags/tag57.xml"/><Relationship Id="rId109" Type="http://schemas.openxmlformats.org/officeDocument/2006/relationships/tags" Target="../tags/tag155.xml"/><Relationship Id="rId108" Type="http://schemas.openxmlformats.org/officeDocument/2006/relationships/tags" Target="../tags/tag154.xml"/><Relationship Id="rId107" Type="http://schemas.openxmlformats.org/officeDocument/2006/relationships/tags" Target="../tags/tag153.xml"/><Relationship Id="rId106" Type="http://schemas.openxmlformats.org/officeDocument/2006/relationships/tags" Target="../tags/tag152.xml"/><Relationship Id="rId105" Type="http://schemas.openxmlformats.org/officeDocument/2006/relationships/tags" Target="../tags/tag151.xml"/><Relationship Id="rId104" Type="http://schemas.openxmlformats.org/officeDocument/2006/relationships/tags" Target="../tags/tag150.xml"/><Relationship Id="rId103" Type="http://schemas.openxmlformats.org/officeDocument/2006/relationships/tags" Target="../tags/tag149.xml"/><Relationship Id="rId102" Type="http://schemas.openxmlformats.org/officeDocument/2006/relationships/tags" Target="../tags/tag148.xml"/><Relationship Id="rId101" Type="http://schemas.openxmlformats.org/officeDocument/2006/relationships/tags" Target="../tags/tag147.xml"/><Relationship Id="rId100" Type="http://schemas.openxmlformats.org/officeDocument/2006/relationships/tags" Target="../tags/tag146.xml"/><Relationship Id="rId10" Type="http://schemas.openxmlformats.org/officeDocument/2006/relationships/tags" Target="../tags/tag56.xml"/><Relationship Id="rId1" Type="http://schemas.openxmlformats.org/officeDocument/2006/relationships/tags" Target="../tags/tag47.xml"/></Relationships>
</file>

<file path=ppt/slides/_rels/slide51.xml.rels><?xml version="1.0" encoding="UTF-8" standalone="yes"?>
<Relationships xmlns="http://schemas.openxmlformats.org/package/2006/relationships"><Relationship Id="rId9" Type="http://schemas.openxmlformats.org/officeDocument/2006/relationships/tags" Target="../tags/tag282.xml"/><Relationship Id="rId8" Type="http://schemas.openxmlformats.org/officeDocument/2006/relationships/tags" Target="../tags/tag281.xml"/><Relationship Id="rId7" Type="http://schemas.openxmlformats.org/officeDocument/2006/relationships/tags" Target="../tags/tag280.xml"/><Relationship Id="rId6" Type="http://schemas.openxmlformats.org/officeDocument/2006/relationships/image" Target="../media/image69.png"/><Relationship Id="rId5" Type="http://schemas.openxmlformats.org/officeDocument/2006/relationships/tags" Target="../tags/tag279.xml"/><Relationship Id="rId4" Type="http://schemas.openxmlformats.org/officeDocument/2006/relationships/image" Target="../media/image67.jpeg"/><Relationship Id="rId3" Type="http://schemas.openxmlformats.org/officeDocument/2006/relationships/tags" Target="../tags/tag278.xml"/><Relationship Id="rId2" Type="http://schemas.openxmlformats.org/officeDocument/2006/relationships/tags" Target="../tags/tag277.xml"/><Relationship Id="rId12" Type="http://schemas.openxmlformats.org/officeDocument/2006/relationships/slideLayout" Target="../slideLayouts/slideLayout2.xml"/><Relationship Id="rId11" Type="http://schemas.openxmlformats.org/officeDocument/2006/relationships/tags" Target="../tags/tag284.xml"/><Relationship Id="rId10" Type="http://schemas.openxmlformats.org/officeDocument/2006/relationships/tags" Target="../tags/tag283.xml"/><Relationship Id="rId1" Type="http://schemas.openxmlformats.org/officeDocument/2006/relationships/tags" Target="../tags/tag276.xml"/></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90.xml"/><Relationship Id="rId6" Type="http://schemas.openxmlformats.org/officeDocument/2006/relationships/tags" Target="../tags/tag289.xml"/><Relationship Id="rId5" Type="http://schemas.openxmlformats.org/officeDocument/2006/relationships/image" Target="../media/image70.png"/><Relationship Id="rId4" Type="http://schemas.openxmlformats.org/officeDocument/2006/relationships/tags" Target="../tags/tag288.xml"/><Relationship Id="rId3" Type="http://schemas.openxmlformats.org/officeDocument/2006/relationships/tags" Target="../tags/tag287.xml"/><Relationship Id="rId2" Type="http://schemas.openxmlformats.org/officeDocument/2006/relationships/tags" Target="../tags/tag286.xml"/><Relationship Id="rId1" Type="http://schemas.openxmlformats.org/officeDocument/2006/relationships/tags" Target="../tags/tag285.xml"/></Relationships>
</file>

<file path=ppt/slides/_rels/slide53.xml.rels><?xml version="1.0" encoding="UTF-8" standalone="yes"?>
<Relationships xmlns="http://schemas.openxmlformats.org/package/2006/relationships"><Relationship Id="rId9" Type="http://schemas.openxmlformats.org/officeDocument/2006/relationships/tags" Target="../tags/tag299.xml"/><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3" Type="http://schemas.openxmlformats.org/officeDocument/2006/relationships/slideLayout" Target="../slideLayouts/slideLayout2.xml"/><Relationship Id="rId12" Type="http://schemas.openxmlformats.org/officeDocument/2006/relationships/tags" Target="../tags/tag301.xml"/><Relationship Id="rId11" Type="http://schemas.openxmlformats.org/officeDocument/2006/relationships/image" Target="../media/image71.png"/><Relationship Id="rId10" Type="http://schemas.openxmlformats.org/officeDocument/2006/relationships/tags" Target="../tags/tag300.xml"/><Relationship Id="rId1" Type="http://schemas.openxmlformats.org/officeDocument/2006/relationships/tags" Target="../tags/tag291.xml"/></Relationships>
</file>

<file path=ppt/slides/_rels/slide54.xml.rels><?xml version="1.0" encoding="UTF-8" standalone="yes"?>
<Relationships xmlns="http://schemas.openxmlformats.org/package/2006/relationships"><Relationship Id="rId9" Type="http://schemas.openxmlformats.org/officeDocument/2006/relationships/tags" Target="../tags/tag308.xml"/><Relationship Id="rId8" Type="http://schemas.openxmlformats.org/officeDocument/2006/relationships/tags" Target="../tags/tag307.xml"/><Relationship Id="rId7" Type="http://schemas.openxmlformats.org/officeDocument/2006/relationships/tags" Target="../tags/tag306.x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image" Target="../media/image72.png"/><Relationship Id="rId3" Type="http://schemas.openxmlformats.org/officeDocument/2006/relationships/tags" Target="../tags/tag303.xml"/><Relationship Id="rId23" Type="http://schemas.openxmlformats.org/officeDocument/2006/relationships/slideLayout" Target="../slideLayouts/slideLayout2.xml"/><Relationship Id="rId22" Type="http://schemas.openxmlformats.org/officeDocument/2006/relationships/tags" Target="../tags/tag321.xml"/><Relationship Id="rId21" Type="http://schemas.openxmlformats.org/officeDocument/2006/relationships/tags" Target="../tags/tag320.xml"/><Relationship Id="rId20" Type="http://schemas.openxmlformats.org/officeDocument/2006/relationships/tags" Target="../tags/tag319.xml"/><Relationship Id="rId2" Type="http://schemas.openxmlformats.org/officeDocument/2006/relationships/hyperlink" Target="ZnS(C).msv" TargetMode="External"/><Relationship Id="rId19" Type="http://schemas.openxmlformats.org/officeDocument/2006/relationships/tags" Target="../tags/tag318.xml"/><Relationship Id="rId18" Type="http://schemas.openxmlformats.org/officeDocument/2006/relationships/tags" Target="../tags/tag317.xml"/><Relationship Id="rId17" Type="http://schemas.openxmlformats.org/officeDocument/2006/relationships/tags" Target="../tags/tag316.xml"/><Relationship Id="rId16" Type="http://schemas.openxmlformats.org/officeDocument/2006/relationships/tags" Target="../tags/tag315.xml"/><Relationship Id="rId15" Type="http://schemas.openxmlformats.org/officeDocument/2006/relationships/tags" Target="../tags/tag314.xml"/><Relationship Id="rId14" Type="http://schemas.openxmlformats.org/officeDocument/2006/relationships/tags" Target="../tags/tag313.xml"/><Relationship Id="rId13" Type="http://schemas.openxmlformats.org/officeDocument/2006/relationships/tags" Target="../tags/tag312.xml"/><Relationship Id="rId12" Type="http://schemas.openxmlformats.org/officeDocument/2006/relationships/tags" Target="../tags/tag311.xml"/><Relationship Id="rId11" Type="http://schemas.openxmlformats.org/officeDocument/2006/relationships/tags" Target="../tags/tag310.xml"/><Relationship Id="rId10" Type="http://schemas.openxmlformats.org/officeDocument/2006/relationships/tags" Target="../tags/tag309.xml"/><Relationship Id="rId1" Type="http://schemas.openxmlformats.org/officeDocument/2006/relationships/tags" Target="../tags/tag302.xml"/></Relationships>
</file>

<file path=ppt/slides/_rels/slide55.xml.rels><?xml version="1.0" encoding="UTF-8" standalone="yes"?>
<Relationships xmlns="http://schemas.openxmlformats.org/package/2006/relationships"><Relationship Id="rId9" Type="http://schemas.openxmlformats.org/officeDocument/2006/relationships/tags" Target="../tags/tag328.xml"/><Relationship Id="rId8" Type="http://schemas.openxmlformats.org/officeDocument/2006/relationships/tags" Target="../tags/tag327.xml"/><Relationship Id="rId7" Type="http://schemas.openxmlformats.org/officeDocument/2006/relationships/tags" Target="../tags/tag326.xml"/><Relationship Id="rId6" Type="http://schemas.openxmlformats.org/officeDocument/2006/relationships/tags" Target="../tags/tag325.xml"/><Relationship Id="rId5" Type="http://schemas.openxmlformats.org/officeDocument/2006/relationships/tags" Target="../tags/tag324.xml"/><Relationship Id="rId4" Type="http://schemas.openxmlformats.org/officeDocument/2006/relationships/image" Target="../media/image73.png"/><Relationship Id="rId3" Type="http://schemas.openxmlformats.org/officeDocument/2006/relationships/tags" Target="../tags/tag323.xml"/><Relationship Id="rId23" Type="http://schemas.openxmlformats.org/officeDocument/2006/relationships/slideLayout" Target="../slideLayouts/slideLayout2.xml"/><Relationship Id="rId22" Type="http://schemas.openxmlformats.org/officeDocument/2006/relationships/tags" Target="../tags/tag341.xml"/><Relationship Id="rId21" Type="http://schemas.openxmlformats.org/officeDocument/2006/relationships/tags" Target="../tags/tag340.xml"/><Relationship Id="rId20" Type="http://schemas.openxmlformats.org/officeDocument/2006/relationships/tags" Target="../tags/tag339.xml"/><Relationship Id="rId2" Type="http://schemas.openxmlformats.org/officeDocument/2006/relationships/hyperlink" Target="CaF2.msv" TargetMode="External"/><Relationship Id="rId19" Type="http://schemas.openxmlformats.org/officeDocument/2006/relationships/tags" Target="../tags/tag338.xml"/><Relationship Id="rId18" Type="http://schemas.openxmlformats.org/officeDocument/2006/relationships/tags" Target="../tags/tag337.xml"/><Relationship Id="rId17" Type="http://schemas.openxmlformats.org/officeDocument/2006/relationships/tags" Target="../tags/tag336.xml"/><Relationship Id="rId16" Type="http://schemas.openxmlformats.org/officeDocument/2006/relationships/tags" Target="../tags/tag335.xml"/><Relationship Id="rId15" Type="http://schemas.openxmlformats.org/officeDocument/2006/relationships/tags" Target="../tags/tag334.xml"/><Relationship Id="rId14" Type="http://schemas.openxmlformats.org/officeDocument/2006/relationships/tags" Target="../tags/tag333.xml"/><Relationship Id="rId13" Type="http://schemas.openxmlformats.org/officeDocument/2006/relationships/tags" Target="../tags/tag332.xml"/><Relationship Id="rId12" Type="http://schemas.openxmlformats.org/officeDocument/2006/relationships/tags" Target="../tags/tag331.xml"/><Relationship Id="rId11" Type="http://schemas.openxmlformats.org/officeDocument/2006/relationships/tags" Target="../tags/tag330.xml"/><Relationship Id="rId10" Type="http://schemas.openxmlformats.org/officeDocument/2006/relationships/tags" Target="../tags/tag329.xml"/><Relationship Id="rId1" Type="http://schemas.openxmlformats.org/officeDocument/2006/relationships/tags" Target="../tags/tag322.xml"/></Relationships>
</file>

<file path=ppt/slides/_rels/slide56.xml.rels><?xml version="1.0" encoding="UTF-8" standalone="yes"?>
<Relationships xmlns="http://schemas.openxmlformats.org/package/2006/relationships"><Relationship Id="rId9" Type="http://schemas.openxmlformats.org/officeDocument/2006/relationships/tags" Target="../tags/tag349.xml"/><Relationship Id="rId8" Type="http://schemas.openxmlformats.org/officeDocument/2006/relationships/image" Target="../media/image74.png"/><Relationship Id="rId7" Type="http://schemas.openxmlformats.org/officeDocument/2006/relationships/tags" Target="../tags/tag348.xml"/><Relationship Id="rId6" Type="http://schemas.openxmlformats.org/officeDocument/2006/relationships/tags" Target="../tags/tag347.xml"/><Relationship Id="rId5" Type="http://schemas.openxmlformats.org/officeDocument/2006/relationships/tags" Target="../tags/tag346.xml"/><Relationship Id="rId4" Type="http://schemas.openxmlformats.org/officeDocument/2006/relationships/tags" Target="../tags/tag345.xml"/><Relationship Id="rId3" Type="http://schemas.openxmlformats.org/officeDocument/2006/relationships/tags" Target="../tags/tag344.xml"/><Relationship Id="rId2" Type="http://schemas.openxmlformats.org/officeDocument/2006/relationships/tags" Target="../tags/tag343.xml"/><Relationship Id="rId13" Type="http://schemas.openxmlformats.org/officeDocument/2006/relationships/notesSlide" Target="../notesSlides/notesSlide4.xml"/><Relationship Id="rId12" Type="http://schemas.openxmlformats.org/officeDocument/2006/relationships/slideLayout" Target="../slideLayouts/slideLayout2.xml"/><Relationship Id="rId11" Type="http://schemas.openxmlformats.org/officeDocument/2006/relationships/tags" Target="../tags/tag350.xml"/><Relationship Id="rId10" Type="http://schemas.openxmlformats.org/officeDocument/2006/relationships/image" Target="../media/image75.png"/><Relationship Id="rId1" Type="http://schemas.openxmlformats.org/officeDocument/2006/relationships/tags" Target="../tags/tag34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slide" Target="slide18.xml"/></Relationships>
</file>

<file path=ppt/slides/_rels/slide58.xml.rels><?xml version="1.0" encoding="UTF-8" standalone="yes"?>
<Relationships xmlns="http://schemas.openxmlformats.org/package/2006/relationships"><Relationship Id="rId9" Type="http://schemas.openxmlformats.org/officeDocument/2006/relationships/tags" Target="../tags/tag362.xml"/><Relationship Id="rId8" Type="http://schemas.openxmlformats.org/officeDocument/2006/relationships/tags" Target="../tags/tag361.xml"/><Relationship Id="rId7" Type="http://schemas.openxmlformats.org/officeDocument/2006/relationships/tags" Target="../tags/tag360.xml"/><Relationship Id="rId6" Type="http://schemas.openxmlformats.org/officeDocument/2006/relationships/tags" Target="../tags/tag359.xml"/><Relationship Id="rId5" Type="http://schemas.openxmlformats.org/officeDocument/2006/relationships/tags" Target="../tags/tag358.xml"/><Relationship Id="rId4" Type="http://schemas.openxmlformats.org/officeDocument/2006/relationships/tags" Target="../tags/tag357.xml"/><Relationship Id="rId3" Type="http://schemas.openxmlformats.org/officeDocument/2006/relationships/tags" Target="../tags/tag356.xml"/><Relationship Id="rId2" Type="http://schemas.openxmlformats.org/officeDocument/2006/relationships/tags" Target="../tags/tag355.xml"/><Relationship Id="rId11" Type="http://schemas.openxmlformats.org/officeDocument/2006/relationships/slideLayout" Target="../slideLayouts/slideLayout2.xml"/><Relationship Id="rId10" Type="http://schemas.openxmlformats.org/officeDocument/2006/relationships/tags" Target="../tags/tag363.xml"/><Relationship Id="rId1" Type="http://schemas.openxmlformats.org/officeDocument/2006/relationships/tags" Target="../tags/tag354.xml"/></Relationships>
</file>

<file path=ppt/slides/_rels/slide59.xml.rels><?xml version="1.0" encoding="UTF-8" standalone="yes"?>
<Relationships xmlns="http://schemas.openxmlformats.org/package/2006/relationships"><Relationship Id="rId9" Type="http://schemas.openxmlformats.org/officeDocument/2006/relationships/tags" Target="../tags/tag371.xml"/><Relationship Id="rId85" Type="http://schemas.openxmlformats.org/officeDocument/2006/relationships/slideLayout" Target="../slideLayouts/slideLayout2.xml"/><Relationship Id="rId84" Type="http://schemas.openxmlformats.org/officeDocument/2006/relationships/tags" Target="../tags/tag444.xml"/><Relationship Id="rId83" Type="http://schemas.openxmlformats.org/officeDocument/2006/relationships/tags" Target="../tags/tag443.xml"/><Relationship Id="rId82" Type="http://schemas.openxmlformats.org/officeDocument/2006/relationships/tags" Target="../tags/tag442.xml"/><Relationship Id="rId81" Type="http://schemas.openxmlformats.org/officeDocument/2006/relationships/tags" Target="../tags/tag441.xml"/><Relationship Id="rId80" Type="http://schemas.openxmlformats.org/officeDocument/2006/relationships/tags" Target="../tags/tag440.xml"/><Relationship Id="rId8" Type="http://schemas.openxmlformats.org/officeDocument/2006/relationships/tags" Target="../tags/tag370.xml"/><Relationship Id="rId79" Type="http://schemas.openxmlformats.org/officeDocument/2006/relationships/tags" Target="../tags/tag439.xml"/><Relationship Id="rId78" Type="http://schemas.openxmlformats.org/officeDocument/2006/relationships/tags" Target="../tags/tag438.xml"/><Relationship Id="rId77" Type="http://schemas.openxmlformats.org/officeDocument/2006/relationships/tags" Target="../tags/tag437.xml"/><Relationship Id="rId76" Type="http://schemas.openxmlformats.org/officeDocument/2006/relationships/tags" Target="../tags/tag436.xml"/><Relationship Id="rId75" Type="http://schemas.openxmlformats.org/officeDocument/2006/relationships/tags" Target="../tags/tag435.xml"/><Relationship Id="rId74" Type="http://schemas.openxmlformats.org/officeDocument/2006/relationships/tags" Target="../tags/tag434.xml"/><Relationship Id="rId73" Type="http://schemas.openxmlformats.org/officeDocument/2006/relationships/tags" Target="../tags/tag433.xml"/><Relationship Id="rId72" Type="http://schemas.openxmlformats.org/officeDocument/2006/relationships/tags" Target="../tags/tag432.xml"/><Relationship Id="rId71" Type="http://schemas.openxmlformats.org/officeDocument/2006/relationships/tags" Target="../tags/tag431.xml"/><Relationship Id="rId70" Type="http://schemas.openxmlformats.org/officeDocument/2006/relationships/tags" Target="../tags/tag430.xml"/><Relationship Id="rId7" Type="http://schemas.openxmlformats.org/officeDocument/2006/relationships/tags" Target="../tags/tag369.xml"/><Relationship Id="rId69" Type="http://schemas.openxmlformats.org/officeDocument/2006/relationships/tags" Target="../tags/tag429.xml"/><Relationship Id="rId68" Type="http://schemas.openxmlformats.org/officeDocument/2006/relationships/tags" Target="../tags/tag428.xml"/><Relationship Id="rId67" Type="http://schemas.openxmlformats.org/officeDocument/2006/relationships/tags" Target="../tags/tag427.xml"/><Relationship Id="rId66" Type="http://schemas.openxmlformats.org/officeDocument/2006/relationships/tags" Target="../tags/tag426.xml"/><Relationship Id="rId65" Type="http://schemas.openxmlformats.org/officeDocument/2006/relationships/tags" Target="../tags/tag425.xml"/><Relationship Id="rId64" Type="http://schemas.openxmlformats.org/officeDocument/2006/relationships/tags" Target="../tags/tag424.xml"/><Relationship Id="rId63" Type="http://schemas.openxmlformats.org/officeDocument/2006/relationships/tags" Target="../tags/tag423.xml"/><Relationship Id="rId62" Type="http://schemas.openxmlformats.org/officeDocument/2006/relationships/tags" Target="../tags/tag422.xml"/><Relationship Id="rId61" Type="http://schemas.openxmlformats.org/officeDocument/2006/relationships/tags" Target="../tags/tag421.xml"/><Relationship Id="rId60" Type="http://schemas.openxmlformats.org/officeDocument/2006/relationships/tags" Target="../tags/tag420.xml"/><Relationship Id="rId6" Type="http://schemas.openxmlformats.org/officeDocument/2006/relationships/tags" Target="../tags/tag368.xml"/><Relationship Id="rId59" Type="http://schemas.openxmlformats.org/officeDocument/2006/relationships/tags" Target="../tags/tag419.xml"/><Relationship Id="rId58" Type="http://schemas.openxmlformats.org/officeDocument/2006/relationships/tags" Target="../tags/tag418.xml"/><Relationship Id="rId57" Type="http://schemas.openxmlformats.org/officeDocument/2006/relationships/tags" Target="../tags/tag417.xml"/><Relationship Id="rId56" Type="http://schemas.openxmlformats.org/officeDocument/2006/relationships/tags" Target="../tags/tag416.xml"/><Relationship Id="rId55" Type="http://schemas.openxmlformats.org/officeDocument/2006/relationships/tags" Target="../tags/tag415.xml"/><Relationship Id="rId54" Type="http://schemas.openxmlformats.org/officeDocument/2006/relationships/tags" Target="../tags/tag414.xml"/><Relationship Id="rId53" Type="http://schemas.openxmlformats.org/officeDocument/2006/relationships/tags" Target="../tags/tag413.xml"/><Relationship Id="rId52" Type="http://schemas.openxmlformats.org/officeDocument/2006/relationships/tags" Target="../tags/tag412.xml"/><Relationship Id="rId51" Type="http://schemas.openxmlformats.org/officeDocument/2006/relationships/tags" Target="../tags/tag411.xml"/><Relationship Id="rId50" Type="http://schemas.openxmlformats.org/officeDocument/2006/relationships/tags" Target="../tags/tag410.xml"/><Relationship Id="rId5" Type="http://schemas.openxmlformats.org/officeDocument/2006/relationships/tags" Target="../tags/tag367.xml"/><Relationship Id="rId49" Type="http://schemas.openxmlformats.org/officeDocument/2006/relationships/tags" Target="../tags/tag409.xml"/><Relationship Id="rId48" Type="http://schemas.openxmlformats.org/officeDocument/2006/relationships/tags" Target="../tags/tag408.xml"/><Relationship Id="rId47" Type="http://schemas.openxmlformats.org/officeDocument/2006/relationships/tags" Target="../tags/tag407.xml"/><Relationship Id="rId46" Type="http://schemas.openxmlformats.org/officeDocument/2006/relationships/tags" Target="../tags/tag406.xml"/><Relationship Id="rId45" Type="http://schemas.openxmlformats.org/officeDocument/2006/relationships/tags" Target="../tags/tag405.xml"/><Relationship Id="rId44" Type="http://schemas.openxmlformats.org/officeDocument/2006/relationships/tags" Target="../tags/tag404.xml"/><Relationship Id="rId43" Type="http://schemas.openxmlformats.org/officeDocument/2006/relationships/tags" Target="../tags/tag403.xml"/><Relationship Id="rId42" Type="http://schemas.openxmlformats.org/officeDocument/2006/relationships/tags" Target="../tags/tag402.xml"/><Relationship Id="rId41" Type="http://schemas.openxmlformats.org/officeDocument/2006/relationships/tags" Target="../tags/tag401.xml"/><Relationship Id="rId40" Type="http://schemas.openxmlformats.org/officeDocument/2006/relationships/tags" Target="../tags/tag400.xml"/><Relationship Id="rId4" Type="http://schemas.openxmlformats.org/officeDocument/2006/relationships/image" Target="../media/image76.png"/><Relationship Id="rId39" Type="http://schemas.openxmlformats.org/officeDocument/2006/relationships/tags" Target="../tags/tag399.xml"/><Relationship Id="rId38" Type="http://schemas.openxmlformats.org/officeDocument/2006/relationships/tags" Target="../tags/tag398.xml"/><Relationship Id="rId37" Type="http://schemas.openxmlformats.org/officeDocument/2006/relationships/tags" Target="../tags/tag397.xml"/><Relationship Id="rId36" Type="http://schemas.openxmlformats.org/officeDocument/2006/relationships/tags" Target="../tags/tag396.xml"/><Relationship Id="rId35" Type="http://schemas.openxmlformats.org/officeDocument/2006/relationships/tags" Target="../tags/tag395.xml"/><Relationship Id="rId34" Type="http://schemas.openxmlformats.org/officeDocument/2006/relationships/tags" Target="../tags/tag394.xml"/><Relationship Id="rId33" Type="http://schemas.openxmlformats.org/officeDocument/2006/relationships/tags" Target="../tags/tag393.xml"/><Relationship Id="rId32" Type="http://schemas.openxmlformats.org/officeDocument/2006/relationships/image" Target="../media/image78.png"/><Relationship Id="rId31" Type="http://schemas.openxmlformats.org/officeDocument/2006/relationships/tags" Target="../tags/tag392.xml"/><Relationship Id="rId30" Type="http://schemas.openxmlformats.org/officeDocument/2006/relationships/image" Target="../media/image77.jpeg"/><Relationship Id="rId3" Type="http://schemas.openxmlformats.org/officeDocument/2006/relationships/tags" Target="../tags/tag366.xml"/><Relationship Id="rId29" Type="http://schemas.openxmlformats.org/officeDocument/2006/relationships/tags" Target="../tags/tag391.xml"/><Relationship Id="rId28" Type="http://schemas.openxmlformats.org/officeDocument/2006/relationships/tags" Target="../tags/tag390.xml"/><Relationship Id="rId27" Type="http://schemas.openxmlformats.org/officeDocument/2006/relationships/tags" Target="../tags/tag389.xml"/><Relationship Id="rId26" Type="http://schemas.openxmlformats.org/officeDocument/2006/relationships/tags" Target="../tags/tag388.xml"/><Relationship Id="rId25" Type="http://schemas.openxmlformats.org/officeDocument/2006/relationships/tags" Target="../tags/tag387.xml"/><Relationship Id="rId24" Type="http://schemas.openxmlformats.org/officeDocument/2006/relationships/tags" Target="../tags/tag386.xml"/><Relationship Id="rId23" Type="http://schemas.openxmlformats.org/officeDocument/2006/relationships/tags" Target="../tags/tag385.xml"/><Relationship Id="rId22" Type="http://schemas.openxmlformats.org/officeDocument/2006/relationships/tags" Target="../tags/tag384.xml"/><Relationship Id="rId21" Type="http://schemas.openxmlformats.org/officeDocument/2006/relationships/tags" Target="../tags/tag383.xml"/><Relationship Id="rId20" Type="http://schemas.openxmlformats.org/officeDocument/2006/relationships/tags" Target="../tags/tag382.xml"/><Relationship Id="rId2" Type="http://schemas.openxmlformats.org/officeDocument/2006/relationships/tags" Target="../tags/tag365.xml"/><Relationship Id="rId19" Type="http://schemas.openxmlformats.org/officeDocument/2006/relationships/tags" Target="../tags/tag381.xml"/><Relationship Id="rId18" Type="http://schemas.openxmlformats.org/officeDocument/2006/relationships/tags" Target="../tags/tag380.xml"/><Relationship Id="rId17" Type="http://schemas.openxmlformats.org/officeDocument/2006/relationships/tags" Target="../tags/tag379.xml"/><Relationship Id="rId16" Type="http://schemas.openxmlformats.org/officeDocument/2006/relationships/tags" Target="../tags/tag378.xml"/><Relationship Id="rId15" Type="http://schemas.openxmlformats.org/officeDocument/2006/relationships/tags" Target="../tags/tag377.xml"/><Relationship Id="rId14" Type="http://schemas.openxmlformats.org/officeDocument/2006/relationships/tags" Target="../tags/tag376.xml"/><Relationship Id="rId13" Type="http://schemas.openxmlformats.org/officeDocument/2006/relationships/tags" Target="../tags/tag375.xml"/><Relationship Id="rId12" Type="http://schemas.openxmlformats.org/officeDocument/2006/relationships/tags" Target="../tags/tag374.xml"/><Relationship Id="rId11" Type="http://schemas.openxmlformats.org/officeDocument/2006/relationships/tags" Target="../tags/tag373.xml"/><Relationship Id="rId10" Type="http://schemas.openxmlformats.org/officeDocument/2006/relationships/tags" Target="../tags/tag372.xml"/><Relationship Id="rId1" Type="http://schemas.openxmlformats.org/officeDocument/2006/relationships/tags" Target="../tags/tag364.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1.png"/><Relationship Id="rId1" Type="http://schemas.openxmlformats.org/officeDocument/2006/relationships/image" Target="../media/image80.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4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NULL" TargetMode="External"/><Relationship Id="rId1" Type="http://schemas.openxmlformats.org/officeDocument/2006/relationships/image" Target="../media/image8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组合 11"/>
          <p:cNvGrpSpPr/>
          <p:nvPr/>
        </p:nvGrpSpPr>
        <p:grpSpPr>
          <a:xfrm>
            <a:off x="83820" y="5368925"/>
            <a:ext cx="12108180" cy="1489075"/>
            <a:chOff x="-460228" y="4964882"/>
            <a:chExt cx="16582544" cy="1921192"/>
          </a:xfrm>
        </p:grpSpPr>
        <p:sp>
          <p:nvSpPr>
            <p:cNvPr id="6" name="等腰三角形 5"/>
            <p:cNvSpPr/>
            <p:nvPr/>
          </p:nvSpPr>
          <p:spPr>
            <a:xfrm>
              <a:off x="-460228" y="5749042"/>
              <a:ext cx="3560710" cy="113703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78B6A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5"/>
            <p:cNvSpPr/>
            <p:nvPr/>
          </p:nvSpPr>
          <p:spPr>
            <a:xfrm>
              <a:off x="1498898" y="5414211"/>
              <a:ext cx="4355342" cy="147186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137032 h 1137032"/>
                <a:gd name="connsiteX1-19" fmla="*/ 1780355 w 3560710"/>
                <a:gd name="connsiteY1-20" fmla="*/ 88 h 1137032"/>
                <a:gd name="connsiteX2-21" fmla="*/ 3560710 w 3560710"/>
                <a:gd name="connsiteY2-22" fmla="*/ 1137032 h 1137032"/>
                <a:gd name="connsiteX3-23" fmla="*/ 0 w 3560710"/>
                <a:gd name="connsiteY3-24" fmla="*/ 1137032 h 1137032"/>
                <a:gd name="connsiteX0-25" fmla="*/ 0 w 3560710"/>
                <a:gd name="connsiteY0-26" fmla="*/ 1137032 h 1137032"/>
                <a:gd name="connsiteX1-27" fmla="*/ 1780355 w 3560710"/>
                <a:gd name="connsiteY1-28" fmla="*/ 88 h 1137032"/>
                <a:gd name="connsiteX2-29" fmla="*/ 3560710 w 3560710"/>
                <a:gd name="connsiteY2-30" fmla="*/ 1137032 h 1137032"/>
                <a:gd name="connsiteX3-31" fmla="*/ 0 w 3560710"/>
                <a:gd name="connsiteY3-32"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298852" y="-9500"/>
                    <a:pt x="1780355" y="88"/>
                  </a:cubicBezTo>
                  <a:cubicBezTo>
                    <a:pt x="2261858" y="9676"/>
                    <a:pt x="2967258" y="758051"/>
                    <a:pt x="3560710" y="1137032"/>
                  </a:cubicBezTo>
                  <a:lnTo>
                    <a:pt x="0" y="1137032"/>
                  </a:lnTo>
                  <a:close/>
                </a:path>
              </a:pathLst>
            </a:custGeom>
            <a:solidFill>
              <a:srgbClr val="FDD06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5"/>
            <p:cNvSpPr/>
            <p:nvPr/>
          </p:nvSpPr>
          <p:spPr>
            <a:xfrm>
              <a:off x="3763709" y="4964882"/>
              <a:ext cx="5327811" cy="192119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ED935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5"/>
            <p:cNvSpPr/>
            <p:nvPr/>
          </p:nvSpPr>
          <p:spPr>
            <a:xfrm>
              <a:off x="6780019" y="5781117"/>
              <a:ext cx="5439657" cy="107688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076883 h 1076883"/>
                <a:gd name="connsiteX1-19" fmla="*/ 2134761 w 3560710"/>
                <a:gd name="connsiteY1-20" fmla="*/ 97 h 1076883"/>
                <a:gd name="connsiteX2-21" fmla="*/ 3560710 w 3560710"/>
                <a:gd name="connsiteY2-22" fmla="*/ 1076883 h 1076883"/>
                <a:gd name="connsiteX3-23" fmla="*/ 0 w 3560710"/>
                <a:gd name="connsiteY3-24" fmla="*/ 1076883 h 1076883"/>
              </a:gdLst>
              <a:ahLst/>
              <a:cxnLst>
                <a:cxn ang="0">
                  <a:pos x="connsiteX0-1" y="connsiteY0-2"/>
                </a:cxn>
                <a:cxn ang="0">
                  <a:pos x="connsiteX1-3" y="connsiteY1-4"/>
                </a:cxn>
                <a:cxn ang="0">
                  <a:pos x="connsiteX2-5" y="connsiteY2-6"/>
                </a:cxn>
                <a:cxn ang="0">
                  <a:pos x="connsiteX3-7" y="connsiteY3-8"/>
                </a:cxn>
              </a:cxnLst>
              <a:rect l="l" t="t" r="r" b="b"/>
              <a:pathLst>
                <a:path w="3560710" h="1076883">
                  <a:moveTo>
                    <a:pt x="0" y="1076883"/>
                  </a:moveTo>
                  <a:cubicBezTo>
                    <a:pt x="593452" y="697902"/>
                    <a:pt x="1456530" y="-9491"/>
                    <a:pt x="2134761" y="97"/>
                  </a:cubicBezTo>
                  <a:cubicBezTo>
                    <a:pt x="2812992" y="9685"/>
                    <a:pt x="2967258" y="697902"/>
                    <a:pt x="3560710" y="1076883"/>
                  </a:cubicBezTo>
                  <a:lnTo>
                    <a:pt x="0" y="1076883"/>
                  </a:lnTo>
                  <a:close/>
                </a:path>
              </a:pathLst>
            </a:custGeom>
            <a:solidFill>
              <a:srgbClr val="E9746E">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5"/>
            <p:cNvSpPr/>
            <p:nvPr/>
          </p:nvSpPr>
          <p:spPr>
            <a:xfrm>
              <a:off x="9613231" y="5220014"/>
              <a:ext cx="6509085" cy="1637986"/>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AB7DB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矩形 4"/>
          <p:cNvSpPr/>
          <p:nvPr/>
        </p:nvSpPr>
        <p:spPr>
          <a:xfrm>
            <a:off x="2254572" y="2915010"/>
            <a:ext cx="7683500" cy="829945"/>
          </a:xfrm>
          <a:prstGeom prst="rect">
            <a:avLst/>
          </a:prstGeom>
          <a:noFill/>
        </p:spPr>
        <p:txBody>
          <a:bodyPr wrap="none" lIns="91440" tIns="45720" rIns="91440" bIns="45720">
            <a:spAutoFit/>
            <a:scene3d>
              <a:camera prst="orthographicFront"/>
              <a:lightRig rig="soft" dir="tl"/>
            </a:scene3d>
            <a:sp3d contourW="25400" prstMaterial="matte">
              <a:bevelT w="25400" h="55880" prst="artDeco"/>
              <a:contourClr>
                <a:schemeClr val="accent2">
                  <a:tint val="20000"/>
                </a:schemeClr>
              </a:contourClr>
            </a:sp3d>
          </a:bodyPr>
          <a:lstStyle/>
          <a:p>
            <a:pPr algn="ctr"/>
            <a:r>
              <a:rPr kumimoji="0" lang="zh-CN" sz="4800" b="1" i="0" u="none" strike="noStrike" cap="none" spc="50" normalizeH="0" baseline="0" smtClean="0">
                <a:ln w="11430"/>
                <a:solidFill>
                  <a:srgbClr val="002060"/>
                </a:solidFill>
                <a:effectLst/>
                <a:latin typeface="宋体" panose="02010600030101010101" pitchFamily="2" charset="-122"/>
                <a:ea typeface="宋体" panose="02010600030101010101" pitchFamily="2" charset="-122"/>
                <a:cs typeface="Times New Roman" panose="02020603050405020304" pitchFamily="18" charset="0"/>
              </a:rPr>
              <a:t>第</a:t>
            </a:r>
            <a:r>
              <a:rPr lang="en-US" altLang="zh-CN" sz="4800" b="1" cap="none" spc="50" smtClean="0">
                <a:ln w="11430"/>
                <a:solidFill>
                  <a:srgbClr val="002060"/>
                </a:solidFill>
                <a:effectLst/>
                <a:latin typeface="Arial" panose="020B0604020202020204" pitchFamily="34" charset="0"/>
                <a:ea typeface="宋体" panose="02010600030101010101" pitchFamily="2" charset="-122"/>
                <a:cs typeface="Times New Roman" panose="02020603050405020304" pitchFamily="18" charset="0"/>
              </a:rPr>
              <a:t>2</a:t>
            </a:r>
            <a:r>
              <a:rPr lang="zh-CN" altLang="en-US" sz="4800" b="1" cap="none" spc="50" smtClean="0">
                <a:ln w="11430"/>
                <a:solidFill>
                  <a:srgbClr val="002060"/>
                </a:solidFill>
                <a:effectLst/>
                <a:latin typeface="Arial" panose="020B0604020202020204" pitchFamily="34" charset="0"/>
                <a:ea typeface="宋体" panose="02010600030101010101" pitchFamily="2" charset="-122"/>
                <a:cs typeface="Times New Roman" panose="02020603050405020304" pitchFamily="18" charset="0"/>
              </a:rPr>
              <a:t>节  金属晶体与离子晶体</a:t>
            </a:r>
            <a:endParaRPr lang="zh-CN" altLang="en-US" sz="4800" b="1" cap="none" spc="50" smtClean="0">
              <a:ln w="11430"/>
              <a:solidFill>
                <a:srgbClr val="002060"/>
              </a:solidFill>
              <a:effectLst/>
              <a:latin typeface="Arial" panose="020B060402020202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5122" name="Rectangle 2"/>
          <p:cNvSpPr>
            <a:spLocks noGrp="1" noRot="1" noChangeArrowheads="1"/>
          </p:cNvSpPr>
          <p:nvPr>
            <p:ph type="title" idx="4294967295"/>
          </p:nvPr>
        </p:nvSpPr>
        <p:spPr>
          <a:xfrm>
            <a:off x="2362200" y="381000"/>
            <a:ext cx="7467600" cy="1143000"/>
          </a:xfrm>
        </p:spPr>
        <p:txBody>
          <a:bodyPr vert="horz" wrap="square" lIns="91440" tIns="45720" rIns="91440" bIns="45720" numCol="1" anchor="ctr" anchorCtr="0" compatLnSpc="1">
            <a:noAutofit/>
          </a:bodyPr>
          <a:p>
            <a:pPr marL="0" marR="0" indent="0" algn="ctr" defTabSz="914400" rtl="0" eaLnBrk="1" fontAlgn="base" latinLnBrk="0" hangingPunct="1">
              <a:lnSpc>
                <a:spcPct val="100000"/>
              </a:lnSpc>
              <a:spcBef>
                <a:spcPct val="0"/>
              </a:spcBef>
              <a:spcAft>
                <a:spcPct val="0"/>
              </a:spcAft>
              <a:buClrTx/>
              <a:buSzTx/>
              <a:buFontTx/>
              <a:buNone/>
            </a:pPr>
            <a:r>
              <a:rPr kumimoji="0" lang="zh-CN" altLang="en-US" sz="3600" b="1" i="0" u="none" strike="noStrike" kern="0" cap="none" spc="0" normalizeH="0" baseline="0" noProof="1">
                <a:solidFill>
                  <a:srgbClr val="FF3300"/>
                </a:solidFill>
                <a:effectLst/>
                <a:latin typeface="Arial" panose="020B0604020202020204"/>
                <a:ea typeface="宋体" panose="02010600030101010101" pitchFamily="2" charset="-122"/>
                <a:cs typeface="+mj-cs"/>
              </a:rPr>
              <a:t>三维空间</a:t>
            </a:r>
            <a:r>
              <a:rPr kumimoji="0" lang="zh-CN" altLang="en-US" sz="3600" b="1" i="0" u="none" strike="noStrike" kern="0" cap="none" spc="0" normalizeH="0" baseline="0" noProof="1">
                <a:solidFill>
                  <a:srgbClr val="000000"/>
                </a:solidFill>
                <a:effectLst/>
                <a:latin typeface="Arial" panose="020B0604020202020204"/>
                <a:ea typeface="宋体" panose="02010600030101010101" pitchFamily="2" charset="-122"/>
                <a:cs typeface="+mj-cs"/>
              </a:rPr>
              <a:t>里</a:t>
            </a:r>
            <a:r>
              <a:rPr kumimoji="0" lang="zh-CN" altLang="en-US" sz="3600" b="1" i="0" u="none" strike="noStrike" kern="0" cap="none" spc="0" normalizeH="0" baseline="0" noProof="1">
                <a:solidFill>
                  <a:srgbClr val="0000FF"/>
                </a:solidFill>
                <a:effectLst/>
                <a:latin typeface="Arial" panose="020B0604020202020204"/>
                <a:ea typeface="宋体" panose="02010600030101010101" pitchFamily="2" charset="-122"/>
                <a:cs typeface="+mj-cs"/>
              </a:rPr>
              <a:t>非密置层</a:t>
            </a:r>
            <a:r>
              <a:rPr kumimoji="0" lang="zh-CN" altLang="en-US" sz="3600" b="1" i="0" u="none" strike="noStrike" kern="0" cap="none" spc="0" normalizeH="0" baseline="0" noProof="1">
                <a:solidFill>
                  <a:srgbClr val="000000"/>
                </a:solidFill>
                <a:effectLst/>
                <a:latin typeface="Arial" panose="020B0604020202020204"/>
                <a:ea typeface="宋体" panose="02010600030101010101" pitchFamily="2" charset="-122"/>
                <a:cs typeface="+mj-cs"/>
              </a:rPr>
              <a:t>的</a:t>
            </a:r>
            <a:br>
              <a:rPr lang="zh-CN" altLang="en-US" sz="3600" b="1">
                <a:solidFill>
                  <a:srgbClr val="000000"/>
                </a:solidFill>
                <a:effectLst/>
              </a:rPr>
            </a:br>
            <a:r>
              <a:rPr kumimoji="0" lang="zh-CN" altLang="en-US" sz="3600" b="1" i="0" u="none" strike="noStrike" kern="0" cap="none" spc="0" normalizeH="0" baseline="0" noProof="1">
                <a:solidFill>
                  <a:srgbClr val="000000"/>
                </a:solidFill>
                <a:effectLst/>
                <a:latin typeface="Arial" panose="020B0604020202020204"/>
                <a:ea typeface="宋体" panose="02010600030101010101" pitchFamily="2" charset="-122"/>
                <a:cs typeface="+mj-cs"/>
              </a:rPr>
              <a:t>金属原子的堆积方式</a:t>
            </a:r>
            <a:endParaRPr kumimoji="0" lang="zh-CN" altLang="en-US" sz="3600" b="1" i="0" u="none" strike="noStrike" kern="0" cap="none" spc="0" normalizeH="0" baseline="0" noProof="1">
              <a:solidFill>
                <a:srgbClr val="000000"/>
              </a:solidFill>
              <a:effectLst/>
              <a:latin typeface="Arial" panose="020B0604020202020204"/>
              <a:ea typeface="宋体" panose="02010600030101010101" pitchFamily="2" charset="-122"/>
              <a:cs typeface="+mj-cs"/>
            </a:endParaRPr>
          </a:p>
        </p:txBody>
      </p:sp>
      <p:grpSp>
        <p:nvGrpSpPr>
          <p:cNvPr id="5123" name="Group 3"/>
          <p:cNvGrpSpPr/>
          <p:nvPr/>
        </p:nvGrpSpPr>
        <p:grpSpPr>
          <a:xfrm>
            <a:off x="2052638" y="1992313"/>
            <a:ext cx="2994025" cy="2241550"/>
            <a:chOff x="0" y="0"/>
            <a:chExt cx="1886" cy="1412"/>
          </a:xfrm>
        </p:grpSpPr>
        <p:sp>
          <p:nvSpPr>
            <p:cNvPr id="2" name="Oval 4"/>
            <p:cNvSpPr/>
            <p:nvPr/>
          </p:nvSpPr>
          <p:spPr>
            <a:xfrm>
              <a:off x="0"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24" name="Oval 5"/>
            <p:cNvSpPr/>
            <p:nvPr/>
          </p:nvSpPr>
          <p:spPr>
            <a:xfrm>
              <a:off x="1392"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25" name="Oval 6"/>
            <p:cNvSpPr/>
            <p:nvPr/>
          </p:nvSpPr>
          <p:spPr>
            <a:xfrm>
              <a:off x="926"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26" name="Oval 7"/>
            <p:cNvSpPr/>
            <p:nvPr/>
          </p:nvSpPr>
          <p:spPr>
            <a:xfrm>
              <a:off x="460"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nvGrpSpPr>
            <p:cNvPr id="5127" name="Group 8"/>
            <p:cNvGrpSpPr/>
            <p:nvPr/>
          </p:nvGrpSpPr>
          <p:grpSpPr>
            <a:xfrm>
              <a:off x="7" y="466"/>
              <a:ext cx="1872" cy="480"/>
              <a:chOff x="0" y="0"/>
              <a:chExt cx="1872" cy="480"/>
            </a:xfrm>
          </p:grpSpPr>
          <p:sp>
            <p:nvSpPr>
              <p:cNvPr id="5128" name="Oval 9"/>
              <p:cNvSpPr/>
              <p:nvPr/>
            </p:nvSpPr>
            <p:spPr>
              <a:xfrm>
                <a:off x="0"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29" name="Oval 10"/>
              <p:cNvSpPr/>
              <p:nvPr/>
            </p:nvSpPr>
            <p:spPr>
              <a:xfrm>
                <a:off x="1392"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30" name="Oval 11"/>
              <p:cNvSpPr/>
              <p:nvPr/>
            </p:nvSpPr>
            <p:spPr>
              <a:xfrm>
                <a:off x="926"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31" name="Oval 12"/>
              <p:cNvSpPr/>
              <p:nvPr/>
            </p:nvSpPr>
            <p:spPr>
              <a:xfrm>
                <a:off x="460"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5132" name="Group 13"/>
            <p:cNvGrpSpPr/>
            <p:nvPr/>
          </p:nvGrpSpPr>
          <p:grpSpPr>
            <a:xfrm>
              <a:off x="14" y="932"/>
              <a:ext cx="1872" cy="480"/>
              <a:chOff x="0" y="0"/>
              <a:chExt cx="1872" cy="480"/>
            </a:xfrm>
          </p:grpSpPr>
          <p:sp>
            <p:nvSpPr>
              <p:cNvPr id="5133" name="Oval 14"/>
              <p:cNvSpPr/>
              <p:nvPr/>
            </p:nvSpPr>
            <p:spPr>
              <a:xfrm>
                <a:off x="0"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34" name="Oval 15"/>
              <p:cNvSpPr/>
              <p:nvPr/>
            </p:nvSpPr>
            <p:spPr>
              <a:xfrm>
                <a:off x="1392"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35" name="Oval 16"/>
              <p:cNvSpPr/>
              <p:nvPr/>
            </p:nvSpPr>
            <p:spPr>
              <a:xfrm>
                <a:off x="926"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36" name="Oval 17"/>
              <p:cNvSpPr/>
              <p:nvPr/>
            </p:nvSpPr>
            <p:spPr>
              <a:xfrm>
                <a:off x="460"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grpSp>
        <p:nvGrpSpPr>
          <p:cNvPr id="5138" name="Group 18"/>
          <p:cNvGrpSpPr/>
          <p:nvPr/>
        </p:nvGrpSpPr>
        <p:grpSpPr>
          <a:xfrm>
            <a:off x="6954838" y="1992313"/>
            <a:ext cx="2994025" cy="2241550"/>
            <a:chOff x="0" y="0"/>
            <a:chExt cx="1886" cy="1412"/>
          </a:xfrm>
        </p:grpSpPr>
        <p:grpSp>
          <p:nvGrpSpPr>
            <p:cNvPr id="3" name="Group 19"/>
            <p:cNvGrpSpPr/>
            <p:nvPr/>
          </p:nvGrpSpPr>
          <p:grpSpPr>
            <a:xfrm>
              <a:off x="0" y="0"/>
              <a:ext cx="1872" cy="480"/>
              <a:chOff x="0" y="0"/>
              <a:chExt cx="1872" cy="480"/>
            </a:xfrm>
          </p:grpSpPr>
          <p:sp>
            <p:nvSpPr>
              <p:cNvPr id="5139" name="Oval 20"/>
              <p:cNvSpPr/>
              <p:nvPr/>
            </p:nvSpPr>
            <p:spPr>
              <a:xfrm>
                <a:off x="0"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40" name="Oval 21"/>
              <p:cNvSpPr/>
              <p:nvPr/>
            </p:nvSpPr>
            <p:spPr>
              <a:xfrm>
                <a:off x="1392"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41" name="Oval 22"/>
              <p:cNvSpPr/>
              <p:nvPr/>
            </p:nvSpPr>
            <p:spPr>
              <a:xfrm>
                <a:off x="926"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42" name="Oval 23"/>
              <p:cNvSpPr/>
              <p:nvPr/>
            </p:nvSpPr>
            <p:spPr>
              <a:xfrm>
                <a:off x="460"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5143" name="Group 24"/>
            <p:cNvGrpSpPr/>
            <p:nvPr/>
          </p:nvGrpSpPr>
          <p:grpSpPr>
            <a:xfrm>
              <a:off x="7" y="466"/>
              <a:ext cx="1872" cy="480"/>
              <a:chOff x="0" y="0"/>
              <a:chExt cx="1872" cy="480"/>
            </a:xfrm>
          </p:grpSpPr>
          <p:sp>
            <p:nvSpPr>
              <p:cNvPr id="5144" name="Oval 25"/>
              <p:cNvSpPr/>
              <p:nvPr/>
            </p:nvSpPr>
            <p:spPr>
              <a:xfrm>
                <a:off x="0"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45" name="Oval 26"/>
              <p:cNvSpPr/>
              <p:nvPr/>
            </p:nvSpPr>
            <p:spPr>
              <a:xfrm>
                <a:off x="1392"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46" name="Oval 27"/>
              <p:cNvSpPr/>
              <p:nvPr/>
            </p:nvSpPr>
            <p:spPr>
              <a:xfrm>
                <a:off x="926"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47" name="Oval 28"/>
              <p:cNvSpPr/>
              <p:nvPr/>
            </p:nvSpPr>
            <p:spPr>
              <a:xfrm>
                <a:off x="460"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5148" name="Group 29"/>
            <p:cNvGrpSpPr/>
            <p:nvPr/>
          </p:nvGrpSpPr>
          <p:grpSpPr>
            <a:xfrm>
              <a:off x="14" y="932"/>
              <a:ext cx="1872" cy="480"/>
              <a:chOff x="0" y="0"/>
              <a:chExt cx="1872" cy="480"/>
            </a:xfrm>
          </p:grpSpPr>
          <p:sp>
            <p:nvSpPr>
              <p:cNvPr id="5149" name="Oval 30"/>
              <p:cNvSpPr/>
              <p:nvPr/>
            </p:nvSpPr>
            <p:spPr>
              <a:xfrm>
                <a:off x="0"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50" name="Oval 31"/>
              <p:cNvSpPr/>
              <p:nvPr/>
            </p:nvSpPr>
            <p:spPr>
              <a:xfrm>
                <a:off x="1392"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51" name="Oval 32"/>
              <p:cNvSpPr/>
              <p:nvPr/>
            </p:nvSpPr>
            <p:spPr>
              <a:xfrm>
                <a:off x="926"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52" name="Oval 33"/>
              <p:cNvSpPr/>
              <p:nvPr/>
            </p:nvSpPr>
            <p:spPr>
              <a:xfrm>
                <a:off x="460"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sp>
        <p:nvSpPr>
          <p:cNvPr id="5154" name="Oval 34"/>
          <p:cNvSpPr/>
          <p:nvPr/>
        </p:nvSpPr>
        <p:spPr>
          <a:xfrm>
            <a:off x="2782888" y="1990725"/>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55" name="Oval 35"/>
          <p:cNvSpPr/>
          <p:nvPr/>
        </p:nvSpPr>
        <p:spPr>
          <a:xfrm>
            <a:off x="3543300" y="2720975"/>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56" name="Oval 36"/>
          <p:cNvSpPr/>
          <p:nvPr/>
        </p:nvSpPr>
        <p:spPr>
          <a:xfrm>
            <a:off x="2803525" y="2730500"/>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57" name="Oval 37"/>
          <p:cNvSpPr/>
          <p:nvPr/>
        </p:nvSpPr>
        <p:spPr>
          <a:xfrm>
            <a:off x="3522663" y="1981200"/>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58" name="Oval 38"/>
          <p:cNvSpPr/>
          <p:nvPr/>
        </p:nvSpPr>
        <p:spPr>
          <a:xfrm>
            <a:off x="7326313" y="2427288"/>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59" name="Oval 39"/>
          <p:cNvSpPr/>
          <p:nvPr/>
        </p:nvSpPr>
        <p:spPr>
          <a:xfrm>
            <a:off x="8086725" y="3157538"/>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60" name="Oval 40"/>
          <p:cNvSpPr/>
          <p:nvPr/>
        </p:nvSpPr>
        <p:spPr>
          <a:xfrm>
            <a:off x="7346950" y="3167063"/>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61" name="Oval 41"/>
          <p:cNvSpPr/>
          <p:nvPr/>
        </p:nvSpPr>
        <p:spPr>
          <a:xfrm>
            <a:off x="8066088" y="2417763"/>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5162" name="Rectangle 42"/>
          <p:cNvSpPr/>
          <p:nvPr/>
        </p:nvSpPr>
        <p:spPr>
          <a:xfrm>
            <a:off x="1671638" y="4431983"/>
            <a:ext cx="3749675" cy="2061210"/>
          </a:xfrm>
          <a:prstGeom prst="rect">
            <a:avLst/>
          </a:prstGeom>
          <a:noFill/>
          <a:ln w="9525">
            <a:noFill/>
          </a:ln>
        </p:spPr>
        <p:txBody>
          <a:bodyPr anchor="ctr" anchorCtr="0">
            <a:spAutoFit/>
          </a:bodyPr>
          <a:p>
            <a:pPr algn="ctr" fontAlgn="base"/>
            <a:r>
              <a:rPr lang="zh-CN" altLang="en-US" sz="3200" b="1" strike="noStrike" noProof="1">
                <a:effectLst/>
                <a:latin typeface="Arial" panose="020B0604020202020204"/>
                <a:ea typeface="宋体" panose="02010600030101010101" pitchFamily="2" charset="-122"/>
                <a:cs typeface="+mn-cs"/>
              </a:rPr>
              <a:t>（</a:t>
            </a:r>
            <a:r>
              <a:rPr lang="en-US" altLang="zh-CN" sz="3200" b="1" strike="noStrike" noProof="1">
                <a:effectLst/>
                <a:latin typeface="Arial" panose="020B0604020202020204"/>
                <a:ea typeface="宋体" panose="02010600030101010101" pitchFamily="2" charset="-122"/>
                <a:cs typeface="+mn-cs"/>
              </a:rPr>
              <a:t>1</a:t>
            </a:r>
            <a:r>
              <a:rPr lang="zh-CN" altLang="en-US" sz="3200" b="1" strike="noStrike" noProof="1">
                <a:effectLst/>
                <a:latin typeface="Arial" panose="020B0604020202020204"/>
                <a:ea typeface="宋体" panose="02010600030101010101" pitchFamily="2" charset="-122"/>
                <a:cs typeface="+mn-cs"/>
              </a:rPr>
              <a:t>）</a:t>
            </a:r>
            <a:endParaRPr lang="zh-CN" altLang="en-US" sz="3200" b="1" strike="noStrike" noProof="1">
              <a:effectLst/>
            </a:endParaRPr>
          </a:p>
          <a:p>
            <a:pPr algn="ctr" fontAlgn="base"/>
            <a:r>
              <a:rPr lang="zh-CN" altLang="en-US" sz="3200" b="1" strike="noStrike" noProof="1">
                <a:effectLst/>
                <a:latin typeface="Arial" panose="020B0604020202020204"/>
                <a:ea typeface="宋体" panose="02010600030101010101" pitchFamily="2" charset="-122"/>
                <a:cs typeface="+mn-cs"/>
              </a:rPr>
              <a:t>第二层小球的</a:t>
            </a:r>
            <a:r>
              <a:rPr lang="zh-CN" altLang="en-US" sz="3200" b="1" strike="noStrike" noProof="1">
                <a:solidFill>
                  <a:srgbClr val="0000FF"/>
                </a:solidFill>
                <a:effectLst/>
                <a:latin typeface="Arial" panose="020B0604020202020204"/>
                <a:ea typeface="宋体" panose="02010600030101010101" pitchFamily="2" charset="-122"/>
                <a:cs typeface="+mn-cs"/>
              </a:rPr>
              <a:t>球心</a:t>
            </a:r>
            <a:endParaRPr lang="zh-CN" altLang="en-US" sz="3200" b="1" strike="noStrike" noProof="1">
              <a:solidFill>
                <a:srgbClr val="0000FF"/>
              </a:solidFill>
              <a:effectLst/>
            </a:endParaRPr>
          </a:p>
          <a:p>
            <a:pPr algn="ctr" fontAlgn="base"/>
            <a:r>
              <a:rPr lang="zh-CN" altLang="en-US" sz="3200" b="1" strike="noStrike" noProof="1">
                <a:solidFill>
                  <a:srgbClr val="0000FF"/>
                </a:solidFill>
                <a:effectLst/>
                <a:latin typeface="Arial" panose="020B0604020202020204"/>
                <a:ea typeface="宋体" panose="02010600030101010101" pitchFamily="2" charset="-122"/>
                <a:cs typeface="+mn-cs"/>
              </a:rPr>
              <a:t>正对</a:t>
            </a:r>
            <a:r>
              <a:rPr lang="zh-CN" altLang="en-US" sz="3200" b="1" strike="noStrike" noProof="1">
                <a:effectLst/>
                <a:latin typeface="Arial" panose="020B0604020202020204"/>
                <a:ea typeface="宋体" panose="02010600030101010101" pitchFamily="2" charset="-122"/>
                <a:cs typeface="+mn-cs"/>
              </a:rPr>
              <a:t>着</a:t>
            </a:r>
            <a:endParaRPr lang="zh-CN" altLang="en-US" sz="3200" b="1" strike="noStrike" noProof="1">
              <a:effectLst/>
            </a:endParaRPr>
          </a:p>
          <a:p>
            <a:pPr algn="ctr" fontAlgn="base"/>
            <a:r>
              <a:rPr lang="zh-CN" altLang="en-US" sz="3200" b="1" strike="noStrike" noProof="1">
                <a:effectLst/>
                <a:latin typeface="Arial" panose="020B0604020202020204"/>
                <a:ea typeface="宋体" panose="02010600030101010101" pitchFamily="2" charset="-122"/>
                <a:cs typeface="+mn-cs"/>
              </a:rPr>
              <a:t>第一层小球的</a:t>
            </a:r>
            <a:r>
              <a:rPr lang="zh-CN" altLang="en-US" sz="3200" b="1" strike="noStrike" noProof="1">
                <a:solidFill>
                  <a:srgbClr val="0000FF"/>
                </a:solidFill>
                <a:effectLst/>
                <a:latin typeface="Arial" panose="020B0604020202020204"/>
                <a:ea typeface="宋体" panose="02010600030101010101" pitchFamily="2" charset="-122"/>
                <a:cs typeface="+mn-cs"/>
              </a:rPr>
              <a:t>球心</a:t>
            </a:r>
            <a:r>
              <a:rPr lang="zh-CN" altLang="en-US" sz="3200" b="1" strike="noStrike" noProof="1">
                <a:effectLst/>
                <a:latin typeface="Arial" panose="020B0604020202020204"/>
                <a:ea typeface="宋体" panose="02010600030101010101" pitchFamily="2" charset="-122"/>
                <a:cs typeface="+mn-cs"/>
              </a:rPr>
              <a:t> </a:t>
            </a:r>
            <a:endParaRPr lang="zh-CN" altLang="en-US" sz="3200" b="1" strike="noStrike" noProof="1">
              <a:effectLst/>
            </a:endParaRPr>
          </a:p>
        </p:txBody>
      </p:sp>
      <p:sp>
        <p:nvSpPr>
          <p:cNvPr id="5163" name="Rectangle 43"/>
          <p:cNvSpPr/>
          <p:nvPr/>
        </p:nvSpPr>
        <p:spPr>
          <a:xfrm>
            <a:off x="6213952" y="4431983"/>
            <a:ext cx="4378960" cy="2061210"/>
          </a:xfrm>
          <a:prstGeom prst="rect">
            <a:avLst/>
          </a:prstGeom>
          <a:noFill/>
          <a:ln w="9525">
            <a:noFill/>
          </a:ln>
        </p:spPr>
        <p:txBody>
          <a:bodyPr wrap="none" anchor="ctr" anchorCtr="0">
            <a:spAutoFit/>
          </a:bodyPr>
          <a:p>
            <a:pPr algn="ctr" fontAlgn="base"/>
            <a:r>
              <a:rPr lang="zh-CN" altLang="en-US" sz="3200" b="1" strike="noStrike" noProof="1">
                <a:effectLst/>
                <a:latin typeface="Arial" panose="020B0604020202020204"/>
                <a:ea typeface="宋体" panose="02010600030101010101" pitchFamily="2" charset="-122"/>
                <a:cs typeface="+mn-cs"/>
              </a:rPr>
              <a:t>（</a:t>
            </a:r>
            <a:r>
              <a:rPr lang="en-US" altLang="zh-CN" sz="3200" b="1" strike="noStrike" noProof="1">
                <a:effectLst/>
                <a:latin typeface="Arial" panose="020B0604020202020204"/>
                <a:ea typeface="宋体" panose="02010600030101010101" pitchFamily="2" charset="-122"/>
                <a:cs typeface="+mn-cs"/>
              </a:rPr>
              <a:t>2</a:t>
            </a:r>
            <a:r>
              <a:rPr lang="zh-CN" altLang="en-US" sz="3200" b="1" strike="noStrike" noProof="1">
                <a:effectLst/>
                <a:latin typeface="Arial" panose="020B0604020202020204"/>
                <a:ea typeface="宋体" panose="02010600030101010101" pitchFamily="2" charset="-122"/>
                <a:cs typeface="+mn-cs"/>
              </a:rPr>
              <a:t>）</a:t>
            </a:r>
            <a:endParaRPr lang="zh-CN" altLang="en-US" sz="3200" b="1" strike="noStrike" noProof="1">
              <a:effectLst/>
            </a:endParaRPr>
          </a:p>
          <a:p>
            <a:pPr algn="ctr" fontAlgn="base"/>
            <a:r>
              <a:rPr lang="zh-CN" altLang="en-US" sz="3200" b="1" strike="noStrike" noProof="1">
                <a:effectLst/>
                <a:latin typeface="Arial" panose="020B0604020202020204"/>
                <a:ea typeface="宋体" panose="02010600030101010101" pitchFamily="2" charset="-122"/>
                <a:cs typeface="+mn-cs"/>
              </a:rPr>
              <a:t>第二层小球的</a:t>
            </a:r>
            <a:r>
              <a:rPr lang="zh-CN" altLang="en-US" sz="3200" b="1" strike="noStrike" noProof="1">
                <a:solidFill>
                  <a:srgbClr val="0000FF"/>
                </a:solidFill>
                <a:effectLst/>
                <a:latin typeface="Arial" panose="020B0604020202020204"/>
                <a:ea typeface="宋体" panose="02010600030101010101" pitchFamily="2" charset="-122"/>
                <a:cs typeface="+mn-cs"/>
              </a:rPr>
              <a:t>球心</a:t>
            </a:r>
            <a:endParaRPr lang="zh-CN" altLang="en-US" sz="3200" b="1" strike="noStrike" noProof="1">
              <a:solidFill>
                <a:srgbClr val="0000FF"/>
              </a:solidFill>
              <a:effectLst/>
            </a:endParaRPr>
          </a:p>
          <a:p>
            <a:pPr algn="ctr" fontAlgn="base"/>
            <a:r>
              <a:rPr lang="zh-CN" altLang="en-US" sz="3200" b="1" strike="noStrike" noProof="1">
                <a:solidFill>
                  <a:srgbClr val="0000FF"/>
                </a:solidFill>
                <a:effectLst/>
                <a:latin typeface="Arial" panose="020B0604020202020204"/>
                <a:ea typeface="宋体" panose="02010600030101010101" pitchFamily="2" charset="-122"/>
                <a:cs typeface="+mn-cs"/>
              </a:rPr>
              <a:t>正对</a:t>
            </a:r>
            <a:r>
              <a:rPr lang="zh-CN" altLang="en-US" sz="3200" b="1" strike="noStrike" noProof="1">
                <a:effectLst/>
                <a:latin typeface="Arial" panose="020B0604020202020204"/>
                <a:ea typeface="宋体" panose="02010600030101010101" pitchFamily="2" charset="-122"/>
                <a:cs typeface="+mn-cs"/>
              </a:rPr>
              <a:t>着</a:t>
            </a:r>
            <a:endParaRPr lang="zh-CN" altLang="en-US" sz="3200" b="1" strike="noStrike" noProof="1">
              <a:effectLst/>
            </a:endParaRPr>
          </a:p>
          <a:p>
            <a:pPr algn="ctr" fontAlgn="base"/>
            <a:r>
              <a:rPr lang="zh-CN" altLang="en-US" sz="3200" b="1" strike="noStrike" noProof="1">
                <a:effectLst/>
                <a:latin typeface="Arial" panose="020B0604020202020204"/>
                <a:ea typeface="宋体" panose="02010600030101010101" pitchFamily="2" charset="-122"/>
                <a:cs typeface="+mn-cs"/>
              </a:rPr>
              <a:t>第一层小球形成的</a:t>
            </a:r>
            <a:r>
              <a:rPr lang="zh-CN" altLang="en-US" sz="3200" b="1" strike="noStrike" noProof="1">
                <a:solidFill>
                  <a:srgbClr val="0000FF"/>
                </a:solidFill>
                <a:effectLst/>
                <a:latin typeface="Arial" panose="020B0604020202020204"/>
                <a:ea typeface="宋体" panose="02010600030101010101" pitchFamily="2" charset="-122"/>
                <a:cs typeface="+mn-cs"/>
              </a:rPr>
              <a:t>空穴</a:t>
            </a:r>
            <a:r>
              <a:rPr lang="zh-CN" altLang="en-US" sz="3200" b="1" strike="noStrike" noProof="1">
                <a:effectLst/>
                <a:latin typeface="Arial" panose="020B0604020202020204"/>
                <a:ea typeface="宋体" panose="02010600030101010101" pitchFamily="2" charset="-122"/>
                <a:cs typeface="+mn-cs"/>
              </a:rPr>
              <a:t> </a:t>
            </a:r>
            <a:endParaRPr lang="zh-CN" altLang="en-US" sz="3200" b="1" strike="noStrike" noProof="1">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blinds(horizontal)">
                                      <p:cBhvr>
                                        <p:cTn id="7" dur="500" fill="hold"/>
                                        <p:tgtEl>
                                          <p:spTgt spid="5123"/>
                                        </p:tgtEl>
                                      </p:cBhvr>
                                    </p:animEffect>
                                  </p:childTnLst>
                                </p:cTn>
                              </p:par>
                              <p:par>
                                <p:cTn id="8" presetID="3" presetClass="entr" presetSubtype="10" fill="hold" nodeType="withEffect">
                                  <p:stCondLst>
                                    <p:cond delay="0"/>
                                  </p:stCondLst>
                                  <p:childTnLst>
                                    <p:set>
                                      <p:cBhvr>
                                        <p:cTn id="9" dur="1" fill="hold">
                                          <p:stCondLst>
                                            <p:cond delay="0"/>
                                          </p:stCondLst>
                                        </p:cTn>
                                        <p:tgtEl>
                                          <p:spTgt spid="5138"/>
                                        </p:tgtEl>
                                        <p:attrNameLst>
                                          <p:attrName>style.visibility</p:attrName>
                                        </p:attrNameLst>
                                      </p:cBhvr>
                                      <p:to>
                                        <p:strVal val="visible"/>
                                      </p:to>
                                    </p:set>
                                    <p:animEffect transition="in" filter="blinds(horizontal)">
                                      <p:cBhvr>
                                        <p:cTn id="10" dur="500" fill="hold"/>
                                        <p:tgtEl>
                                          <p:spTgt spid="513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162"/>
                                        </p:tgtEl>
                                        <p:attrNameLst>
                                          <p:attrName>style.visibility</p:attrName>
                                        </p:attrNameLst>
                                      </p:cBhvr>
                                      <p:to>
                                        <p:strVal val="visible"/>
                                      </p:to>
                                    </p:set>
                                    <p:animEffect transition="in" filter="blinds(horizontal)">
                                      <p:cBhvr>
                                        <p:cTn id="31" dur="500" fill="hold"/>
                                        <p:tgtEl>
                                          <p:spTgt spid="516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15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16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16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15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163"/>
                                        </p:tgtEl>
                                        <p:attrNameLst>
                                          <p:attrName>style.visibility</p:attrName>
                                        </p:attrNameLst>
                                      </p:cBhvr>
                                      <p:to>
                                        <p:strVal val="visible"/>
                                      </p:to>
                                    </p:set>
                                    <p:animEffect transition="in" filter="blinds(horizontal)">
                                      <p:cBhvr>
                                        <p:cTn id="52" dur="500" fill="hold"/>
                                        <p:tgtEl>
                                          <p:spTgt spid="5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4" grpId="0" bldLvl="0" animBg="1"/>
      <p:bldP spid="5155" grpId="0" bldLvl="0" animBg="1"/>
      <p:bldP spid="5156" grpId="0" bldLvl="0" animBg="1"/>
      <p:bldP spid="5157" grpId="0" bldLvl="0" animBg="1"/>
      <p:bldP spid="5158" grpId="0" bldLvl="0" animBg="1"/>
      <p:bldP spid="5159" grpId="0" bldLvl="0" animBg="1"/>
      <p:bldP spid="5160" grpId="0" bldLvl="0" animBg="1"/>
      <p:bldP spid="5161" grpId="0" bldLvl="0" animBg="1"/>
      <p:bldP spid="5162" grpId="0" animBg="1"/>
      <p:bldP spid="5163"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cxnSp>
        <p:nvCxnSpPr>
          <p:cNvPr id="6146" name="Line 2">
            <a:hlinkClick r:id="rId1" action="ppaction://hlinksldjump"/>
          </p:cNvPr>
          <p:cNvCxnSpPr/>
          <p:nvPr/>
        </p:nvCxnSpPr>
        <p:spPr>
          <a:xfrm>
            <a:off x="5486400" y="2590800"/>
            <a:ext cx="1528763" cy="0"/>
          </a:xfrm>
          <a:prstGeom prst="line">
            <a:avLst/>
          </a:prstGeom>
          <a:ln w="28575" cap="flat" cmpd="sng">
            <a:solidFill>
              <a:schemeClr val="tx1"/>
            </a:solidFill>
            <a:prstDash val="solid"/>
            <a:round/>
            <a:headEnd type="none" w="med" len="med"/>
            <a:tailEnd type="triangle" w="med" len="med"/>
          </a:ln>
        </p:spPr>
      </p:cxnSp>
      <p:cxnSp>
        <p:nvCxnSpPr>
          <p:cNvPr id="6147" name="Line 3"/>
          <p:cNvCxnSpPr/>
          <p:nvPr/>
        </p:nvCxnSpPr>
        <p:spPr>
          <a:xfrm>
            <a:off x="8839200" y="3581400"/>
            <a:ext cx="0" cy="608013"/>
          </a:xfrm>
          <a:prstGeom prst="line">
            <a:avLst/>
          </a:prstGeom>
          <a:ln w="28575" cap="flat" cmpd="sng">
            <a:solidFill>
              <a:schemeClr val="tx1"/>
            </a:solidFill>
            <a:prstDash val="solid"/>
            <a:round/>
            <a:headEnd type="none" w="med" len="med"/>
            <a:tailEnd type="triangle" w="med" len="med"/>
          </a:ln>
        </p:spPr>
      </p:cxnSp>
      <p:cxnSp>
        <p:nvCxnSpPr>
          <p:cNvPr id="6148" name="Line 4"/>
          <p:cNvCxnSpPr/>
          <p:nvPr/>
        </p:nvCxnSpPr>
        <p:spPr>
          <a:xfrm flipH="1">
            <a:off x="5924550" y="5497513"/>
            <a:ext cx="1528763" cy="0"/>
          </a:xfrm>
          <a:prstGeom prst="line">
            <a:avLst/>
          </a:prstGeom>
          <a:ln w="28575" cap="flat" cmpd="sng">
            <a:solidFill>
              <a:schemeClr val="tx1"/>
            </a:solidFill>
            <a:prstDash val="solid"/>
            <a:round/>
            <a:headEnd type="none" w="med" len="med"/>
            <a:tailEnd type="triangle" w="med" len="med"/>
          </a:ln>
        </p:spPr>
      </p:cxnSp>
      <p:sp>
        <p:nvSpPr>
          <p:cNvPr id="6149" name="Text Box 5"/>
          <p:cNvSpPr/>
          <p:nvPr/>
        </p:nvSpPr>
        <p:spPr>
          <a:xfrm>
            <a:off x="2131378" y="4256088"/>
            <a:ext cx="613410" cy="2438400"/>
          </a:xfrm>
          <a:prstGeom prst="rect">
            <a:avLst/>
          </a:prstGeom>
          <a:noFill/>
          <a:ln w="9525">
            <a:noFill/>
          </a:ln>
        </p:spPr>
        <p:txBody>
          <a:bodyPr vert="eaVert">
            <a:spAutoFit/>
          </a:bodyPr>
          <a:p>
            <a:pPr algn="ctr" fontAlgn="base"/>
            <a:r>
              <a:rPr lang="zh-CN" altLang="en-US" sz="2800" b="1" strike="noStrike" noProof="1">
                <a:effectLst>
                  <a:outerShdw blurRad="38100" dist="38100" dir="2700000">
                    <a:srgbClr val="FFFFFF"/>
                  </a:outerShdw>
                </a:effectLst>
                <a:latin typeface="Arial" panose="020B0604020202020204"/>
                <a:ea typeface="宋体" panose="02010600030101010101" pitchFamily="2" charset="-122"/>
                <a:cs typeface="+mn-cs"/>
              </a:rPr>
              <a:t>简单立方晶胞</a:t>
            </a:r>
            <a:endParaRPr lang="zh-CN" altLang="en-US" sz="2800" b="1" strike="noStrike" noProof="1">
              <a:effectLst>
                <a:outerShdw blurRad="38100" dist="38100" dir="2700000">
                  <a:srgbClr val="FFFFFF"/>
                </a:outerShdw>
              </a:effectLst>
            </a:endParaRPr>
          </a:p>
        </p:txBody>
      </p:sp>
      <p:grpSp>
        <p:nvGrpSpPr>
          <p:cNvPr id="6150" name="Group 6"/>
          <p:cNvGrpSpPr/>
          <p:nvPr/>
        </p:nvGrpSpPr>
        <p:grpSpPr>
          <a:xfrm>
            <a:off x="1752600" y="1535113"/>
            <a:ext cx="2994025" cy="2241550"/>
            <a:chOff x="0" y="0"/>
            <a:chExt cx="1886" cy="1412"/>
          </a:xfrm>
        </p:grpSpPr>
        <p:sp>
          <p:nvSpPr>
            <p:cNvPr id="2" name="Oval 7"/>
            <p:cNvSpPr/>
            <p:nvPr/>
          </p:nvSpPr>
          <p:spPr>
            <a:xfrm>
              <a:off x="0"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151" name="Oval 8"/>
            <p:cNvSpPr/>
            <p:nvPr/>
          </p:nvSpPr>
          <p:spPr>
            <a:xfrm>
              <a:off x="1392"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152" name="Oval 9"/>
            <p:cNvSpPr/>
            <p:nvPr/>
          </p:nvSpPr>
          <p:spPr>
            <a:xfrm>
              <a:off x="926"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153" name="Oval 10"/>
            <p:cNvSpPr/>
            <p:nvPr/>
          </p:nvSpPr>
          <p:spPr>
            <a:xfrm>
              <a:off x="460"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nvGrpSpPr>
            <p:cNvPr id="6154" name="Group 11"/>
            <p:cNvGrpSpPr/>
            <p:nvPr/>
          </p:nvGrpSpPr>
          <p:grpSpPr>
            <a:xfrm>
              <a:off x="7" y="466"/>
              <a:ext cx="1872" cy="480"/>
              <a:chOff x="0" y="0"/>
              <a:chExt cx="1872" cy="480"/>
            </a:xfrm>
          </p:grpSpPr>
          <p:sp>
            <p:nvSpPr>
              <p:cNvPr id="6155" name="Oval 12"/>
              <p:cNvSpPr/>
              <p:nvPr/>
            </p:nvSpPr>
            <p:spPr>
              <a:xfrm>
                <a:off x="0"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156" name="Oval 13"/>
              <p:cNvSpPr/>
              <p:nvPr/>
            </p:nvSpPr>
            <p:spPr>
              <a:xfrm>
                <a:off x="1392"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157" name="Oval 14"/>
              <p:cNvSpPr/>
              <p:nvPr/>
            </p:nvSpPr>
            <p:spPr>
              <a:xfrm>
                <a:off x="926"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158" name="Oval 15"/>
              <p:cNvSpPr/>
              <p:nvPr/>
            </p:nvSpPr>
            <p:spPr>
              <a:xfrm>
                <a:off x="460"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6159" name="Group 16"/>
            <p:cNvGrpSpPr/>
            <p:nvPr/>
          </p:nvGrpSpPr>
          <p:grpSpPr>
            <a:xfrm>
              <a:off x="14" y="932"/>
              <a:ext cx="1872" cy="480"/>
              <a:chOff x="0" y="0"/>
              <a:chExt cx="1872" cy="480"/>
            </a:xfrm>
          </p:grpSpPr>
          <p:sp>
            <p:nvSpPr>
              <p:cNvPr id="6160" name="Oval 17"/>
              <p:cNvSpPr/>
              <p:nvPr/>
            </p:nvSpPr>
            <p:spPr>
              <a:xfrm>
                <a:off x="0"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161" name="Oval 18"/>
              <p:cNvSpPr/>
              <p:nvPr/>
            </p:nvSpPr>
            <p:spPr>
              <a:xfrm>
                <a:off x="1392"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162" name="Oval 19"/>
              <p:cNvSpPr/>
              <p:nvPr/>
            </p:nvSpPr>
            <p:spPr>
              <a:xfrm>
                <a:off x="926"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163" name="Oval 20"/>
              <p:cNvSpPr/>
              <p:nvPr/>
            </p:nvSpPr>
            <p:spPr>
              <a:xfrm>
                <a:off x="460"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sp>
        <p:nvSpPr>
          <p:cNvPr id="6165" name="Oval 21"/>
          <p:cNvSpPr/>
          <p:nvPr/>
        </p:nvSpPr>
        <p:spPr>
          <a:xfrm>
            <a:off x="2482850" y="1533525"/>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166" name="Oval 24"/>
          <p:cNvSpPr/>
          <p:nvPr/>
        </p:nvSpPr>
        <p:spPr>
          <a:xfrm>
            <a:off x="3222625" y="1524000"/>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nvGrpSpPr>
          <p:cNvPr id="6167" name="Group 25"/>
          <p:cNvGrpSpPr/>
          <p:nvPr/>
        </p:nvGrpSpPr>
        <p:grpSpPr>
          <a:xfrm>
            <a:off x="8020050" y="2252663"/>
            <a:ext cx="1697038" cy="1076325"/>
            <a:chOff x="0" y="0"/>
            <a:chExt cx="1069" cy="678"/>
          </a:xfrm>
        </p:grpSpPr>
        <p:sp>
          <p:nvSpPr>
            <p:cNvPr id="3" name="Oval 26"/>
            <p:cNvSpPr/>
            <p:nvPr/>
          </p:nvSpPr>
          <p:spPr>
            <a:xfrm>
              <a:off x="589" y="0"/>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168" name="Oval 27"/>
            <p:cNvSpPr/>
            <p:nvPr/>
          </p:nvSpPr>
          <p:spPr>
            <a:xfrm>
              <a:off x="123" y="6"/>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169" name="Oval 28"/>
            <p:cNvSpPr/>
            <p:nvPr/>
          </p:nvSpPr>
          <p:spPr>
            <a:xfrm>
              <a:off x="460" y="192"/>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170" name="Oval 29"/>
            <p:cNvSpPr/>
            <p:nvPr/>
          </p:nvSpPr>
          <p:spPr>
            <a:xfrm>
              <a:off x="0" y="198"/>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6172" name="Group 30"/>
          <p:cNvGrpSpPr/>
          <p:nvPr/>
        </p:nvGrpSpPr>
        <p:grpSpPr>
          <a:xfrm>
            <a:off x="8001000" y="1524000"/>
            <a:ext cx="1728788" cy="1076325"/>
            <a:chOff x="0" y="0"/>
            <a:chExt cx="1089" cy="678"/>
          </a:xfrm>
        </p:grpSpPr>
        <p:sp>
          <p:nvSpPr>
            <p:cNvPr id="4" name="Oval 31"/>
            <p:cNvSpPr/>
            <p:nvPr/>
          </p:nvSpPr>
          <p:spPr>
            <a:xfrm>
              <a:off x="143" y="6"/>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173" name="Oval 32"/>
            <p:cNvSpPr/>
            <p:nvPr/>
          </p:nvSpPr>
          <p:spPr>
            <a:xfrm>
              <a:off x="609" y="0"/>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174" name="Oval 33"/>
            <p:cNvSpPr/>
            <p:nvPr/>
          </p:nvSpPr>
          <p:spPr>
            <a:xfrm>
              <a:off x="0" y="198"/>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175" name="Oval 34"/>
            <p:cNvSpPr/>
            <p:nvPr/>
          </p:nvSpPr>
          <p:spPr>
            <a:xfrm>
              <a:off x="466" y="192"/>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6177" name="Group 35"/>
          <p:cNvGrpSpPr/>
          <p:nvPr/>
        </p:nvGrpSpPr>
        <p:grpSpPr>
          <a:xfrm>
            <a:off x="8034338" y="4595813"/>
            <a:ext cx="1728787" cy="1804987"/>
            <a:chOff x="0" y="0"/>
            <a:chExt cx="1089" cy="1137"/>
          </a:xfrm>
        </p:grpSpPr>
        <p:grpSp>
          <p:nvGrpSpPr>
            <p:cNvPr id="5" name="Group 36"/>
            <p:cNvGrpSpPr/>
            <p:nvPr/>
          </p:nvGrpSpPr>
          <p:grpSpPr>
            <a:xfrm>
              <a:off x="12" y="459"/>
              <a:ext cx="1069" cy="678"/>
              <a:chOff x="0" y="0"/>
              <a:chExt cx="1069" cy="678"/>
            </a:xfrm>
          </p:grpSpPr>
          <p:sp>
            <p:nvSpPr>
              <p:cNvPr id="6178" name="Oval 37"/>
              <p:cNvSpPr/>
              <p:nvPr/>
            </p:nvSpPr>
            <p:spPr>
              <a:xfrm>
                <a:off x="589" y="0"/>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179" name="Oval 38"/>
              <p:cNvSpPr/>
              <p:nvPr/>
            </p:nvSpPr>
            <p:spPr>
              <a:xfrm>
                <a:off x="123" y="6"/>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180" name="Oval 39"/>
              <p:cNvSpPr/>
              <p:nvPr/>
            </p:nvSpPr>
            <p:spPr>
              <a:xfrm>
                <a:off x="460" y="192"/>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181" name="Oval 40"/>
              <p:cNvSpPr/>
              <p:nvPr/>
            </p:nvSpPr>
            <p:spPr>
              <a:xfrm>
                <a:off x="0" y="198"/>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6182" name="Group 41"/>
            <p:cNvGrpSpPr/>
            <p:nvPr/>
          </p:nvGrpSpPr>
          <p:grpSpPr>
            <a:xfrm>
              <a:off x="0" y="0"/>
              <a:ext cx="1089" cy="678"/>
              <a:chOff x="0" y="0"/>
              <a:chExt cx="1089" cy="678"/>
            </a:xfrm>
          </p:grpSpPr>
          <p:sp>
            <p:nvSpPr>
              <p:cNvPr id="6183" name="Oval 42"/>
              <p:cNvSpPr/>
              <p:nvPr/>
            </p:nvSpPr>
            <p:spPr>
              <a:xfrm>
                <a:off x="143" y="6"/>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184" name="Oval 43"/>
              <p:cNvSpPr/>
              <p:nvPr/>
            </p:nvSpPr>
            <p:spPr>
              <a:xfrm>
                <a:off x="609" y="0"/>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185" name="Oval 44"/>
              <p:cNvSpPr/>
              <p:nvPr/>
            </p:nvSpPr>
            <p:spPr>
              <a:xfrm>
                <a:off x="0" y="198"/>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186" name="Oval 45"/>
              <p:cNvSpPr/>
              <p:nvPr/>
            </p:nvSpPr>
            <p:spPr>
              <a:xfrm>
                <a:off x="466" y="192"/>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grpSp>
        <p:nvGrpSpPr>
          <p:cNvPr id="6188" name="Group 46"/>
          <p:cNvGrpSpPr/>
          <p:nvPr/>
        </p:nvGrpSpPr>
        <p:grpSpPr>
          <a:xfrm>
            <a:off x="8404225" y="4941888"/>
            <a:ext cx="990600" cy="1089025"/>
            <a:chOff x="0" y="0"/>
            <a:chExt cx="624" cy="686"/>
          </a:xfrm>
        </p:grpSpPr>
        <p:cxnSp>
          <p:nvCxnSpPr>
            <p:cNvPr id="6" name="Line 47"/>
            <p:cNvCxnSpPr/>
            <p:nvPr/>
          </p:nvCxnSpPr>
          <p:spPr>
            <a:xfrm>
              <a:off x="144" y="7"/>
              <a:ext cx="480" cy="0"/>
            </a:xfrm>
            <a:prstGeom prst="line">
              <a:avLst/>
            </a:prstGeom>
            <a:ln w="38100" cap="flat" cmpd="sng">
              <a:solidFill>
                <a:srgbClr val="FF3300"/>
              </a:solidFill>
              <a:prstDash val="solid"/>
              <a:round/>
              <a:headEnd type="none" w="med" len="med"/>
              <a:tailEnd type="none" w="med" len="med"/>
            </a:ln>
          </p:spPr>
        </p:cxnSp>
        <p:cxnSp>
          <p:nvCxnSpPr>
            <p:cNvPr id="6189" name="Line 48"/>
            <p:cNvCxnSpPr/>
            <p:nvPr/>
          </p:nvCxnSpPr>
          <p:spPr>
            <a:xfrm>
              <a:off x="0" y="679"/>
              <a:ext cx="480" cy="0"/>
            </a:xfrm>
            <a:prstGeom prst="line">
              <a:avLst/>
            </a:prstGeom>
            <a:ln w="38100" cap="flat" cmpd="sng">
              <a:solidFill>
                <a:srgbClr val="FF3300"/>
              </a:solidFill>
              <a:prstDash val="solid"/>
              <a:round/>
              <a:headEnd type="none" w="med" len="med"/>
              <a:tailEnd type="none" w="med" len="med"/>
            </a:ln>
          </p:spPr>
        </p:cxnSp>
        <p:cxnSp>
          <p:nvCxnSpPr>
            <p:cNvPr id="6190" name="Line 49"/>
            <p:cNvCxnSpPr/>
            <p:nvPr/>
          </p:nvCxnSpPr>
          <p:spPr>
            <a:xfrm>
              <a:off x="7" y="219"/>
              <a:ext cx="480" cy="0"/>
            </a:xfrm>
            <a:prstGeom prst="line">
              <a:avLst/>
            </a:prstGeom>
            <a:ln w="38100" cap="flat" cmpd="sng">
              <a:solidFill>
                <a:srgbClr val="FF3300"/>
              </a:solidFill>
              <a:prstDash val="solid"/>
              <a:round/>
              <a:headEnd type="none" w="med" len="med"/>
              <a:tailEnd type="none" w="med" len="med"/>
            </a:ln>
          </p:spPr>
        </p:cxnSp>
        <p:cxnSp>
          <p:nvCxnSpPr>
            <p:cNvPr id="6191" name="Line 50"/>
            <p:cNvCxnSpPr/>
            <p:nvPr/>
          </p:nvCxnSpPr>
          <p:spPr>
            <a:xfrm rot="5400000">
              <a:off x="-240" y="446"/>
              <a:ext cx="480" cy="0"/>
            </a:xfrm>
            <a:prstGeom prst="line">
              <a:avLst/>
            </a:prstGeom>
            <a:ln w="38100" cap="flat" cmpd="sng">
              <a:solidFill>
                <a:srgbClr val="FF3300"/>
              </a:solidFill>
              <a:prstDash val="solid"/>
              <a:round/>
              <a:headEnd type="none" w="med" len="med"/>
              <a:tailEnd type="none" w="med" len="med"/>
            </a:ln>
          </p:spPr>
        </p:cxnSp>
        <p:cxnSp>
          <p:nvCxnSpPr>
            <p:cNvPr id="6192" name="Line 51"/>
            <p:cNvCxnSpPr/>
            <p:nvPr/>
          </p:nvCxnSpPr>
          <p:spPr>
            <a:xfrm rot="5400000">
              <a:off x="240" y="446"/>
              <a:ext cx="480" cy="0"/>
            </a:xfrm>
            <a:prstGeom prst="line">
              <a:avLst/>
            </a:prstGeom>
            <a:ln w="38100" cap="flat" cmpd="sng">
              <a:solidFill>
                <a:srgbClr val="FF3300"/>
              </a:solidFill>
              <a:prstDash val="solid"/>
              <a:round/>
              <a:headEnd type="none" w="med" len="med"/>
              <a:tailEnd type="none" w="med" len="med"/>
            </a:ln>
          </p:spPr>
        </p:cxnSp>
        <p:cxnSp>
          <p:nvCxnSpPr>
            <p:cNvPr id="6193" name="Line 52"/>
            <p:cNvCxnSpPr/>
            <p:nvPr/>
          </p:nvCxnSpPr>
          <p:spPr>
            <a:xfrm rot="5400000">
              <a:off x="377" y="240"/>
              <a:ext cx="480" cy="0"/>
            </a:xfrm>
            <a:prstGeom prst="line">
              <a:avLst/>
            </a:prstGeom>
            <a:ln w="38100" cap="flat" cmpd="sng">
              <a:solidFill>
                <a:srgbClr val="FF3300"/>
              </a:solidFill>
              <a:prstDash val="solid"/>
              <a:round/>
              <a:headEnd type="none" w="med" len="med"/>
              <a:tailEnd type="none" w="med" len="med"/>
            </a:ln>
          </p:spPr>
        </p:cxnSp>
        <p:cxnSp>
          <p:nvCxnSpPr>
            <p:cNvPr id="6194" name="Line 53"/>
            <p:cNvCxnSpPr/>
            <p:nvPr/>
          </p:nvCxnSpPr>
          <p:spPr>
            <a:xfrm rot="5400000">
              <a:off x="-82" y="247"/>
              <a:ext cx="480" cy="0"/>
            </a:xfrm>
            <a:prstGeom prst="line">
              <a:avLst/>
            </a:prstGeom>
            <a:ln w="38100" cap="flat" cmpd="sng">
              <a:solidFill>
                <a:srgbClr val="FF3300"/>
              </a:solidFill>
              <a:prstDash val="sysDot"/>
              <a:round/>
              <a:headEnd type="none" w="med" len="med"/>
              <a:tailEnd type="none" w="med" len="med"/>
            </a:ln>
          </p:spPr>
        </p:cxnSp>
        <p:cxnSp>
          <p:nvCxnSpPr>
            <p:cNvPr id="6195" name="Line 54"/>
            <p:cNvCxnSpPr/>
            <p:nvPr/>
          </p:nvCxnSpPr>
          <p:spPr>
            <a:xfrm flipH="1">
              <a:off x="1" y="7"/>
              <a:ext cx="149" cy="199"/>
            </a:xfrm>
            <a:prstGeom prst="line">
              <a:avLst/>
            </a:prstGeom>
            <a:ln w="38100" cap="flat" cmpd="sng">
              <a:solidFill>
                <a:srgbClr val="FF3300"/>
              </a:solidFill>
              <a:prstDash val="solid"/>
              <a:round/>
              <a:headEnd type="none" w="med" len="med"/>
              <a:tailEnd type="none" w="med" len="med"/>
            </a:ln>
          </p:spPr>
        </p:cxnSp>
        <p:cxnSp>
          <p:nvCxnSpPr>
            <p:cNvPr id="6196" name="Line 55"/>
            <p:cNvCxnSpPr/>
            <p:nvPr/>
          </p:nvCxnSpPr>
          <p:spPr>
            <a:xfrm flipH="1">
              <a:off x="467" y="14"/>
              <a:ext cx="149" cy="199"/>
            </a:xfrm>
            <a:prstGeom prst="line">
              <a:avLst/>
            </a:prstGeom>
            <a:ln w="38100" cap="flat" cmpd="sng">
              <a:solidFill>
                <a:srgbClr val="FF3300"/>
              </a:solidFill>
              <a:prstDash val="solid"/>
              <a:round/>
              <a:headEnd type="none" w="med" len="med"/>
              <a:tailEnd type="none" w="med" len="med"/>
            </a:ln>
          </p:spPr>
        </p:cxnSp>
        <p:cxnSp>
          <p:nvCxnSpPr>
            <p:cNvPr id="6197" name="Line 56"/>
            <p:cNvCxnSpPr/>
            <p:nvPr/>
          </p:nvCxnSpPr>
          <p:spPr>
            <a:xfrm flipH="1">
              <a:off x="473" y="480"/>
              <a:ext cx="149" cy="199"/>
            </a:xfrm>
            <a:prstGeom prst="line">
              <a:avLst/>
            </a:prstGeom>
            <a:ln w="38100" cap="flat" cmpd="sng">
              <a:solidFill>
                <a:srgbClr val="FF3300"/>
              </a:solidFill>
              <a:prstDash val="solid"/>
              <a:round/>
              <a:headEnd type="none" w="med" len="med"/>
              <a:tailEnd type="none" w="med" len="med"/>
            </a:ln>
          </p:spPr>
        </p:cxnSp>
        <p:cxnSp>
          <p:nvCxnSpPr>
            <p:cNvPr id="6198" name="Line 57"/>
            <p:cNvCxnSpPr/>
            <p:nvPr/>
          </p:nvCxnSpPr>
          <p:spPr>
            <a:xfrm flipH="1">
              <a:off x="0" y="466"/>
              <a:ext cx="149" cy="199"/>
            </a:xfrm>
            <a:prstGeom prst="line">
              <a:avLst/>
            </a:prstGeom>
            <a:ln w="38100" cap="flat" cmpd="sng">
              <a:solidFill>
                <a:srgbClr val="FF3300"/>
              </a:solidFill>
              <a:prstDash val="sysDot"/>
              <a:round/>
              <a:headEnd type="none" w="med" len="med"/>
              <a:tailEnd type="none" w="med" len="med"/>
            </a:ln>
          </p:spPr>
        </p:cxnSp>
        <p:cxnSp>
          <p:nvCxnSpPr>
            <p:cNvPr id="6199" name="Line 58"/>
            <p:cNvCxnSpPr/>
            <p:nvPr/>
          </p:nvCxnSpPr>
          <p:spPr>
            <a:xfrm>
              <a:off x="144" y="480"/>
              <a:ext cx="480" cy="0"/>
            </a:xfrm>
            <a:prstGeom prst="line">
              <a:avLst/>
            </a:prstGeom>
            <a:ln w="38100" cap="flat" cmpd="sng">
              <a:solidFill>
                <a:srgbClr val="FF3300"/>
              </a:solidFill>
              <a:prstDash val="sysDot"/>
              <a:round/>
              <a:headEnd type="none" w="med" len="med"/>
              <a:tailEnd type="none" w="med" len="med"/>
            </a:ln>
          </p:spPr>
        </p:cxnSp>
      </p:grpSp>
      <p:sp>
        <p:nvSpPr>
          <p:cNvPr id="6201" name="Oval 59"/>
          <p:cNvSpPr/>
          <p:nvPr/>
        </p:nvSpPr>
        <p:spPr>
          <a:xfrm>
            <a:off x="8623300" y="4919663"/>
            <a:ext cx="76200" cy="76200"/>
          </a:xfrm>
          <a:prstGeom prst="ellipse">
            <a:avLst/>
          </a:prstGeom>
          <a:solidFill>
            <a:srgbClr val="0000FF"/>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202" name="Oval 60"/>
          <p:cNvSpPr/>
          <p:nvPr/>
        </p:nvSpPr>
        <p:spPr>
          <a:xfrm>
            <a:off x="9340850" y="4921250"/>
            <a:ext cx="76200" cy="76200"/>
          </a:xfrm>
          <a:prstGeom prst="ellipse">
            <a:avLst/>
          </a:prstGeom>
          <a:solidFill>
            <a:srgbClr val="0000FF"/>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203" name="Oval 61"/>
          <p:cNvSpPr/>
          <p:nvPr/>
        </p:nvSpPr>
        <p:spPr>
          <a:xfrm>
            <a:off x="9123363" y="5235575"/>
            <a:ext cx="76200" cy="76200"/>
          </a:xfrm>
          <a:prstGeom prst="ellipse">
            <a:avLst/>
          </a:prstGeom>
          <a:solidFill>
            <a:srgbClr val="0000FF"/>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204" name="Oval 62"/>
          <p:cNvSpPr/>
          <p:nvPr/>
        </p:nvSpPr>
        <p:spPr>
          <a:xfrm>
            <a:off x="8372475" y="5257800"/>
            <a:ext cx="76200" cy="76200"/>
          </a:xfrm>
          <a:prstGeom prst="ellipse">
            <a:avLst/>
          </a:prstGeom>
          <a:solidFill>
            <a:srgbClr val="0000FF"/>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205" name="Oval 63"/>
          <p:cNvSpPr/>
          <p:nvPr/>
        </p:nvSpPr>
        <p:spPr>
          <a:xfrm>
            <a:off x="8612188" y="5638800"/>
            <a:ext cx="76200" cy="76200"/>
          </a:xfrm>
          <a:prstGeom prst="ellipse">
            <a:avLst/>
          </a:prstGeom>
          <a:solidFill>
            <a:srgbClr val="0000FF"/>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206" name="Oval 64"/>
          <p:cNvSpPr/>
          <p:nvPr/>
        </p:nvSpPr>
        <p:spPr>
          <a:xfrm>
            <a:off x="9342438" y="5672138"/>
            <a:ext cx="76200" cy="76200"/>
          </a:xfrm>
          <a:prstGeom prst="ellipse">
            <a:avLst/>
          </a:prstGeom>
          <a:solidFill>
            <a:srgbClr val="0000FF"/>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207" name="Oval 65"/>
          <p:cNvSpPr/>
          <p:nvPr/>
        </p:nvSpPr>
        <p:spPr>
          <a:xfrm>
            <a:off x="9123363" y="5965825"/>
            <a:ext cx="76200" cy="76200"/>
          </a:xfrm>
          <a:prstGeom prst="ellipse">
            <a:avLst/>
          </a:prstGeom>
          <a:solidFill>
            <a:srgbClr val="0000FF"/>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208" name="Oval 66"/>
          <p:cNvSpPr/>
          <p:nvPr/>
        </p:nvSpPr>
        <p:spPr>
          <a:xfrm>
            <a:off x="8361363" y="5967413"/>
            <a:ext cx="76200" cy="76200"/>
          </a:xfrm>
          <a:prstGeom prst="ellipse">
            <a:avLst/>
          </a:prstGeom>
          <a:solidFill>
            <a:srgbClr val="0000FF"/>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 name="Rectangle 67"/>
          <p:cNvSpPr>
            <a:spLocks noGrp="1" noRot="1" noChangeArrowheads="1"/>
          </p:cNvSpPr>
          <p:nvPr>
            <p:ph type="title" idx="4294967295"/>
          </p:nvPr>
        </p:nvSpPr>
        <p:spPr>
          <a:xfrm>
            <a:off x="1825625" y="381000"/>
            <a:ext cx="8540750" cy="792163"/>
          </a:xfrm>
        </p:spPr>
        <p:txBody>
          <a:bodyPr vert="horz" wrap="square" lIns="91440" tIns="45720" rIns="91440" bIns="45720" numCol="1" anchor="ctr" anchorCtr="0" compatLnSpc="1">
            <a:noAutofit/>
          </a:bodyPr>
          <a:p>
            <a:pPr marL="0" marR="0" indent="0" algn="ctr" defTabSz="914400" rtl="0" eaLnBrk="1" fontAlgn="base" latinLnBrk="0" hangingPunct="1">
              <a:lnSpc>
                <a:spcPct val="100000"/>
              </a:lnSpc>
              <a:spcBef>
                <a:spcPct val="0"/>
              </a:spcBef>
              <a:spcAft>
                <a:spcPct val="0"/>
              </a:spcAft>
              <a:buClrTx/>
              <a:buSzTx/>
              <a:buFontTx/>
              <a:buNone/>
            </a:pPr>
            <a:r>
              <a:rPr kumimoji="0" lang="zh-CN" altLang="en-US" sz="3600" b="1" i="0" u="none" strike="noStrike" kern="0" cap="none" spc="0" normalizeH="0" baseline="0" noProof="1">
                <a:solidFill>
                  <a:srgbClr val="0000FF"/>
                </a:solidFill>
                <a:effectLst/>
                <a:latin typeface="Arial" panose="020B0604020202020204"/>
                <a:ea typeface="宋体" panose="02010600030101010101" pitchFamily="2" charset="-122"/>
                <a:cs typeface="+mj-cs"/>
              </a:rPr>
              <a:t>（</a:t>
            </a:r>
            <a:r>
              <a:rPr kumimoji="0" lang="en-US" altLang="zh-CN" sz="3600" b="1" i="0" u="none" strike="noStrike" kern="0" cap="none" spc="0" normalizeH="0" baseline="0" noProof="1">
                <a:solidFill>
                  <a:srgbClr val="0000FF"/>
                </a:solidFill>
                <a:effectLst/>
                <a:latin typeface="Arial" panose="020B0604020202020204"/>
                <a:ea typeface="宋体" panose="02010600030101010101" pitchFamily="2" charset="-122"/>
                <a:cs typeface="+mj-cs"/>
              </a:rPr>
              <a:t>1</a:t>
            </a:r>
            <a:r>
              <a:rPr kumimoji="0" lang="zh-CN" altLang="en-US" sz="3600" b="1" i="0" u="none" strike="noStrike" kern="0" cap="none" spc="0" normalizeH="0" baseline="0" noProof="1">
                <a:solidFill>
                  <a:srgbClr val="0000FF"/>
                </a:solidFill>
                <a:effectLst/>
                <a:latin typeface="Arial" panose="020B0604020202020204"/>
                <a:ea typeface="宋体" panose="02010600030101010101" pitchFamily="2" charset="-122"/>
                <a:cs typeface="+mj-cs"/>
              </a:rPr>
              <a:t>）简单立方堆积</a:t>
            </a:r>
            <a:endParaRPr kumimoji="0" lang="zh-CN" altLang="en-US" sz="3600" b="1" i="0" u="none" strike="noStrike" kern="0" cap="none" spc="0" normalizeH="0" baseline="0" noProof="1">
              <a:solidFill>
                <a:srgbClr val="0000FF"/>
              </a:solidFill>
              <a:effectLst/>
              <a:latin typeface="Arial" panose="020B0604020202020204"/>
              <a:ea typeface="宋体" panose="02010600030101010101" pitchFamily="2" charset="-122"/>
              <a:cs typeface="+mj-cs"/>
            </a:endParaRPr>
          </a:p>
        </p:txBody>
      </p:sp>
      <p:grpSp>
        <p:nvGrpSpPr>
          <p:cNvPr id="6210" name="Group 68"/>
          <p:cNvGrpSpPr/>
          <p:nvPr/>
        </p:nvGrpSpPr>
        <p:grpSpPr>
          <a:xfrm>
            <a:off x="3124200" y="4343400"/>
            <a:ext cx="2062163" cy="2071688"/>
            <a:chOff x="0" y="0"/>
            <a:chExt cx="1299" cy="1305"/>
          </a:xfrm>
        </p:grpSpPr>
        <p:grpSp>
          <p:nvGrpSpPr>
            <p:cNvPr id="8" name="Group 69"/>
            <p:cNvGrpSpPr/>
            <p:nvPr/>
          </p:nvGrpSpPr>
          <p:grpSpPr>
            <a:xfrm>
              <a:off x="81" y="89"/>
              <a:ext cx="1133" cy="1154"/>
              <a:chOff x="0" y="0"/>
              <a:chExt cx="1133" cy="1154"/>
            </a:xfrm>
          </p:grpSpPr>
          <p:sp>
            <p:nvSpPr>
              <p:cNvPr id="6211" name="AutoShape 70"/>
              <p:cNvSpPr/>
              <p:nvPr/>
            </p:nvSpPr>
            <p:spPr>
              <a:xfrm>
                <a:off x="14" y="0"/>
                <a:ext cx="1119" cy="1140"/>
              </a:xfrm>
              <a:prstGeom prst="cube">
                <a:avLst>
                  <a:gd name="adj" fmla="val 25000"/>
                </a:avLst>
              </a:prstGeom>
              <a:noFill/>
              <a:ln w="38100" cap="flat" cmpd="sng">
                <a:solidFill>
                  <a:srgbClr val="FF3300"/>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6212" name="Line 71"/>
              <p:cNvCxnSpPr/>
              <p:nvPr/>
            </p:nvCxnSpPr>
            <p:spPr>
              <a:xfrm>
                <a:off x="295" y="14"/>
                <a:ext cx="0" cy="840"/>
              </a:xfrm>
              <a:prstGeom prst="line">
                <a:avLst/>
              </a:prstGeom>
              <a:ln w="38100" cap="flat" cmpd="sng">
                <a:solidFill>
                  <a:srgbClr val="FF3300"/>
                </a:solidFill>
                <a:prstDash val="dash"/>
                <a:round/>
                <a:headEnd type="none" w="med" len="med"/>
                <a:tailEnd type="none" w="med" len="med"/>
              </a:ln>
            </p:spPr>
          </p:cxnSp>
          <p:cxnSp>
            <p:nvCxnSpPr>
              <p:cNvPr id="6213" name="Line 72"/>
              <p:cNvCxnSpPr/>
              <p:nvPr/>
            </p:nvCxnSpPr>
            <p:spPr>
              <a:xfrm rot="5400000" flipH="1">
                <a:off x="707" y="442"/>
                <a:ext cx="0" cy="824"/>
              </a:xfrm>
              <a:prstGeom prst="line">
                <a:avLst/>
              </a:prstGeom>
              <a:ln w="38100" cap="flat" cmpd="sng">
                <a:solidFill>
                  <a:srgbClr val="FF3300"/>
                </a:solidFill>
                <a:prstDash val="dash"/>
                <a:round/>
                <a:headEnd type="none" w="med" len="med"/>
                <a:tailEnd type="none" w="med" len="med"/>
              </a:ln>
            </p:spPr>
          </p:cxnSp>
          <p:cxnSp>
            <p:nvCxnSpPr>
              <p:cNvPr id="6214" name="Line 73"/>
              <p:cNvCxnSpPr/>
              <p:nvPr/>
            </p:nvCxnSpPr>
            <p:spPr>
              <a:xfrm flipH="1">
                <a:off x="0" y="854"/>
                <a:ext cx="295" cy="300"/>
              </a:xfrm>
              <a:prstGeom prst="line">
                <a:avLst/>
              </a:prstGeom>
              <a:ln w="28575" cap="flat" cmpd="sng">
                <a:solidFill>
                  <a:srgbClr val="FF3300"/>
                </a:solidFill>
                <a:prstDash val="dash"/>
                <a:round/>
                <a:headEnd type="none" w="med" len="med"/>
                <a:tailEnd type="none" w="med" len="med"/>
              </a:ln>
            </p:spPr>
          </p:cxnSp>
        </p:grpSp>
        <p:sp>
          <p:nvSpPr>
            <p:cNvPr id="6215" name="Oval 74"/>
            <p:cNvSpPr/>
            <p:nvPr/>
          </p:nvSpPr>
          <p:spPr>
            <a:xfrm>
              <a:off x="270" y="0"/>
              <a:ext cx="177"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216" name="Oval 75"/>
            <p:cNvSpPr/>
            <p:nvPr/>
          </p:nvSpPr>
          <p:spPr>
            <a:xfrm>
              <a:off x="842" y="285"/>
              <a:ext cx="176"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217" name="Oval 76"/>
            <p:cNvSpPr/>
            <p:nvPr/>
          </p:nvSpPr>
          <p:spPr>
            <a:xfrm>
              <a:off x="0" y="1125"/>
              <a:ext cx="177"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218" name="Oval 77"/>
            <p:cNvSpPr/>
            <p:nvPr/>
          </p:nvSpPr>
          <p:spPr>
            <a:xfrm>
              <a:off x="1112" y="850"/>
              <a:ext cx="176"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219" name="Oval 78"/>
            <p:cNvSpPr/>
            <p:nvPr/>
          </p:nvSpPr>
          <p:spPr>
            <a:xfrm>
              <a:off x="287" y="843"/>
              <a:ext cx="177"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220" name="Oval 79"/>
            <p:cNvSpPr/>
            <p:nvPr/>
          </p:nvSpPr>
          <p:spPr>
            <a:xfrm>
              <a:off x="851" y="1125"/>
              <a:ext cx="176"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221" name="Oval 80"/>
            <p:cNvSpPr/>
            <p:nvPr/>
          </p:nvSpPr>
          <p:spPr>
            <a:xfrm>
              <a:off x="1123" y="28"/>
              <a:ext cx="176"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222" name="Oval 81"/>
            <p:cNvSpPr/>
            <p:nvPr/>
          </p:nvSpPr>
          <p:spPr>
            <a:xfrm>
              <a:off x="13" y="278"/>
              <a:ext cx="176"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6224" name="Text Box 82"/>
          <p:cNvSpPr/>
          <p:nvPr/>
        </p:nvSpPr>
        <p:spPr>
          <a:xfrm>
            <a:off x="8686800" y="487363"/>
            <a:ext cx="838200" cy="583565"/>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sz="3200" b="1" strike="noStrike" noProof="1">
                <a:effectLst>
                  <a:outerShdw blurRad="38100" dist="38100" dir="2700000">
                    <a:srgbClr val="FFFFFF"/>
                  </a:outerShdw>
                </a:effectLst>
                <a:latin typeface="Arial" panose="020B0604020202020204"/>
                <a:ea typeface="宋体" panose="02010600030101010101" pitchFamily="2" charset="-122"/>
                <a:cs typeface="+mn-cs"/>
              </a:rPr>
              <a:t>Po</a:t>
            </a:r>
            <a:endParaRPr lang="en-US" sz="3200" b="1" strike="noStrike" noProof="1">
              <a:effectLst>
                <a:outerShdw blurRad="38100" dist="38100" dir="2700000">
                  <a:srgbClr val="FFFFFF"/>
                </a:outerShdw>
              </a:effectLst>
            </a:endParaRPr>
          </a:p>
        </p:txBody>
      </p:sp>
      <p:sp>
        <p:nvSpPr>
          <p:cNvPr id="6225" name="Oval 21"/>
          <p:cNvSpPr/>
          <p:nvPr/>
        </p:nvSpPr>
        <p:spPr>
          <a:xfrm>
            <a:off x="2486025" y="2276475"/>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6226" name="Oval 24"/>
          <p:cNvSpPr/>
          <p:nvPr/>
        </p:nvSpPr>
        <p:spPr>
          <a:xfrm>
            <a:off x="3225800" y="2266950"/>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blinds(horizontal)">
                                      <p:cBhvr>
                                        <p:cTn id="7" dur="500" fill="hold"/>
                                        <p:tgtEl>
                                          <p:spTgt spid="61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16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16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2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2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6146"/>
                                        </p:tgtEl>
                                        <p:attrNameLst>
                                          <p:attrName>style.visibility</p:attrName>
                                        </p:attrNameLst>
                                      </p:cBhvr>
                                      <p:to>
                                        <p:strVal val="visible"/>
                                      </p:to>
                                    </p:set>
                                    <p:animEffect transition="in" filter="blinds(horizontal)">
                                      <p:cBhvr>
                                        <p:cTn id="28" dur="500" fill="hold"/>
                                        <p:tgtEl>
                                          <p:spTgt spid="614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6167"/>
                                        </p:tgtEl>
                                        <p:attrNameLst>
                                          <p:attrName>style.visibility</p:attrName>
                                        </p:attrNameLst>
                                      </p:cBhvr>
                                      <p:to>
                                        <p:strVal val="visible"/>
                                      </p:to>
                                    </p:set>
                                    <p:animEffect transition="in" filter="blinds(horizontal)">
                                      <p:cBhvr>
                                        <p:cTn id="33" dur="500" fill="hold"/>
                                        <p:tgtEl>
                                          <p:spTgt spid="6167"/>
                                        </p:tgtEl>
                                      </p:cBhvr>
                                    </p:animEffect>
                                  </p:childTnLst>
                                </p:cTn>
                              </p:par>
                            </p:childTnLst>
                          </p:cTn>
                        </p:par>
                        <p:par>
                          <p:cTn id="34" fill="hold">
                            <p:stCondLst>
                              <p:cond delay="500"/>
                            </p:stCondLst>
                            <p:childTnLst>
                              <p:par>
                                <p:cTn id="35" presetID="3" presetClass="entr" presetSubtype="10" fill="hold" nodeType="afterEffect">
                                  <p:stCondLst>
                                    <p:cond delay="0"/>
                                  </p:stCondLst>
                                  <p:childTnLst>
                                    <p:set>
                                      <p:cBhvr>
                                        <p:cTn id="36" dur="1" fill="hold">
                                          <p:stCondLst>
                                            <p:cond delay="0"/>
                                          </p:stCondLst>
                                        </p:cTn>
                                        <p:tgtEl>
                                          <p:spTgt spid="6172"/>
                                        </p:tgtEl>
                                        <p:attrNameLst>
                                          <p:attrName>style.visibility</p:attrName>
                                        </p:attrNameLst>
                                      </p:cBhvr>
                                      <p:to>
                                        <p:strVal val="visible"/>
                                      </p:to>
                                    </p:set>
                                    <p:animEffect transition="in" filter="blinds(horizontal)">
                                      <p:cBhvr>
                                        <p:cTn id="37" dur="500" fill="hold"/>
                                        <p:tgtEl>
                                          <p:spTgt spid="617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147"/>
                                        </p:tgtEl>
                                        <p:attrNameLst>
                                          <p:attrName>style.visibility</p:attrName>
                                        </p:attrNameLst>
                                      </p:cBhvr>
                                      <p:to>
                                        <p:strVal val="visible"/>
                                      </p:to>
                                    </p:set>
                                    <p:animEffect transition="in" filter="blinds(horizontal)">
                                      <p:cBhvr>
                                        <p:cTn id="42" dur="500" fill="hold"/>
                                        <p:tgtEl>
                                          <p:spTgt spid="614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177"/>
                                        </p:tgtEl>
                                        <p:attrNameLst>
                                          <p:attrName>style.visibility</p:attrName>
                                        </p:attrNameLst>
                                      </p:cBhvr>
                                      <p:to>
                                        <p:strVal val="visible"/>
                                      </p:to>
                                    </p:set>
                                    <p:animEffect transition="in" filter="blinds(horizontal)">
                                      <p:cBhvr>
                                        <p:cTn id="47" dur="500" fill="hold"/>
                                        <p:tgtEl>
                                          <p:spTgt spid="617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201"/>
                                        </p:tgtEl>
                                        <p:attrNameLst>
                                          <p:attrName>style.visibility</p:attrName>
                                        </p:attrNameLst>
                                      </p:cBhvr>
                                      <p:to>
                                        <p:strVal val="visible"/>
                                      </p:to>
                                    </p:set>
                                    <p:animEffect transition="in" filter="blinds(horizontal)">
                                      <p:cBhvr>
                                        <p:cTn id="52" dur="500" fill="hold"/>
                                        <p:tgtEl>
                                          <p:spTgt spid="620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202"/>
                                        </p:tgtEl>
                                        <p:attrNameLst>
                                          <p:attrName>style.visibility</p:attrName>
                                        </p:attrNameLst>
                                      </p:cBhvr>
                                      <p:to>
                                        <p:strVal val="visible"/>
                                      </p:to>
                                    </p:set>
                                    <p:animEffect transition="in" filter="blinds(horizontal)">
                                      <p:cBhvr>
                                        <p:cTn id="57" dur="500" fill="hold"/>
                                        <p:tgtEl>
                                          <p:spTgt spid="620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6203"/>
                                        </p:tgtEl>
                                        <p:attrNameLst>
                                          <p:attrName>style.visibility</p:attrName>
                                        </p:attrNameLst>
                                      </p:cBhvr>
                                      <p:to>
                                        <p:strVal val="visible"/>
                                      </p:to>
                                    </p:set>
                                    <p:animEffect transition="in" filter="blinds(horizontal)">
                                      <p:cBhvr>
                                        <p:cTn id="62" dur="500" fill="hold"/>
                                        <p:tgtEl>
                                          <p:spTgt spid="620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6204"/>
                                        </p:tgtEl>
                                        <p:attrNameLst>
                                          <p:attrName>style.visibility</p:attrName>
                                        </p:attrNameLst>
                                      </p:cBhvr>
                                      <p:to>
                                        <p:strVal val="visible"/>
                                      </p:to>
                                    </p:set>
                                    <p:animEffect transition="in" filter="blinds(horizontal)">
                                      <p:cBhvr>
                                        <p:cTn id="67" dur="500" fill="hold"/>
                                        <p:tgtEl>
                                          <p:spTgt spid="6204"/>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6205"/>
                                        </p:tgtEl>
                                        <p:attrNameLst>
                                          <p:attrName>style.visibility</p:attrName>
                                        </p:attrNameLst>
                                      </p:cBhvr>
                                      <p:to>
                                        <p:strVal val="visible"/>
                                      </p:to>
                                    </p:set>
                                    <p:animEffect transition="in" filter="blinds(horizontal)">
                                      <p:cBhvr>
                                        <p:cTn id="72" dur="500" fill="hold"/>
                                        <p:tgtEl>
                                          <p:spTgt spid="620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6206"/>
                                        </p:tgtEl>
                                        <p:attrNameLst>
                                          <p:attrName>style.visibility</p:attrName>
                                        </p:attrNameLst>
                                      </p:cBhvr>
                                      <p:to>
                                        <p:strVal val="visible"/>
                                      </p:to>
                                    </p:set>
                                    <p:animEffect transition="in" filter="blinds(horizontal)">
                                      <p:cBhvr>
                                        <p:cTn id="77" dur="500" fill="hold"/>
                                        <p:tgtEl>
                                          <p:spTgt spid="6206"/>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6207"/>
                                        </p:tgtEl>
                                        <p:attrNameLst>
                                          <p:attrName>style.visibility</p:attrName>
                                        </p:attrNameLst>
                                      </p:cBhvr>
                                      <p:to>
                                        <p:strVal val="visible"/>
                                      </p:to>
                                    </p:set>
                                    <p:animEffect transition="in" filter="blinds(horizontal)">
                                      <p:cBhvr>
                                        <p:cTn id="82" dur="500" fill="hold"/>
                                        <p:tgtEl>
                                          <p:spTgt spid="6207"/>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6208"/>
                                        </p:tgtEl>
                                        <p:attrNameLst>
                                          <p:attrName>style.visibility</p:attrName>
                                        </p:attrNameLst>
                                      </p:cBhvr>
                                      <p:to>
                                        <p:strVal val="visible"/>
                                      </p:to>
                                    </p:set>
                                    <p:animEffect transition="in" filter="blinds(horizontal)">
                                      <p:cBhvr>
                                        <p:cTn id="87" dur="500" fill="hold"/>
                                        <p:tgtEl>
                                          <p:spTgt spid="6208"/>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6188"/>
                                        </p:tgtEl>
                                        <p:attrNameLst>
                                          <p:attrName>style.visibility</p:attrName>
                                        </p:attrNameLst>
                                      </p:cBhvr>
                                      <p:to>
                                        <p:strVal val="visible"/>
                                      </p:to>
                                    </p:set>
                                    <p:animEffect transition="in" filter="blinds(horizontal)">
                                      <p:cBhvr>
                                        <p:cTn id="92" dur="500" fill="hold"/>
                                        <p:tgtEl>
                                          <p:spTgt spid="6188"/>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6148"/>
                                        </p:tgtEl>
                                        <p:attrNameLst>
                                          <p:attrName>style.visibility</p:attrName>
                                        </p:attrNameLst>
                                      </p:cBhvr>
                                      <p:to>
                                        <p:strVal val="visible"/>
                                      </p:to>
                                    </p:set>
                                    <p:animEffect transition="in" filter="blinds(horizontal)">
                                      <p:cBhvr>
                                        <p:cTn id="97" dur="500" fill="hold"/>
                                        <p:tgtEl>
                                          <p:spTgt spid="6148"/>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6210"/>
                                        </p:tgtEl>
                                        <p:attrNameLst>
                                          <p:attrName>style.visibility</p:attrName>
                                        </p:attrNameLst>
                                      </p:cBhvr>
                                      <p:to>
                                        <p:strVal val="visible"/>
                                      </p:to>
                                    </p:set>
                                    <p:animEffect transition="in" filter="blinds(horizontal)">
                                      <p:cBhvr>
                                        <p:cTn id="102" dur="500" fill="hold"/>
                                        <p:tgtEl>
                                          <p:spTgt spid="6210"/>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6149"/>
                                        </p:tgtEl>
                                        <p:attrNameLst>
                                          <p:attrName>style.visibility</p:attrName>
                                        </p:attrNameLst>
                                      </p:cBhvr>
                                      <p:to>
                                        <p:strVal val="visible"/>
                                      </p:to>
                                    </p:set>
                                    <p:animEffect transition="in" filter="blinds(horizontal)">
                                      <p:cBhvr>
                                        <p:cTn id="107" dur="500" fill="hold"/>
                                        <p:tgtEl>
                                          <p:spTgt spid="6149"/>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7"/>
                                        </p:tgtEl>
                                        <p:attrNameLst>
                                          <p:attrName>style.visibility</p:attrName>
                                        </p:attrNameLst>
                                      </p:cBhvr>
                                      <p:to>
                                        <p:strVal val="visible"/>
                                      </p:to>
                                    </p:set>
                                    <p:animEffect transition="in" filter="blinds(horizontal)">
                                      <p:cBhvr>
                                        <p:cTn id="112" dur="500" fill="hold"/>
                                        <p:tgtEl>
                                          <p:spTgt spid="7"/>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6224"/>
                                        </p:tgtEl>
                                        <p:attrNameLst>
                                          <p:attrName>style.visibility</p:attrName>
                                        </p:attrNameLst>
                                      </p:cBhvr>
                                      <p:to>
                                        <p:strVal val="visible"/>
                                      </p:to>
                                    </p:set>
                                    <p:animEffect transition="in" filter="blinds(horizontal)">
                                      <p:cBhvr>
                                        <p:cTn id="117" dur="500" fill="hold"/>
                                        <p:tgtEl>
                                          <p:spTgt spid="6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animBg="1"/>
      <p:bldP spid="6165" grpId="0" bldLvl="0" animBg="1"/>
      <p:bldP spid="6166" grpId="0" bldLvl="0" animBg="1"/>
      <p:bldP spid="6201" grpId="0" bldLvl="0" animBg="1"/>
      <p:bldP spid="6202" grpId="0" bldLvl="0" animBg="1"/>
      <p:bldP spid="6203" grpId="0" bldLvl="0" animBg="1"/>
      <p:bldP spid="6204" grpId="0" bldLvl="0" animBg="1"/>
      <p:bldP spid="6205" grpId="0" bldLvl="0" animBg="1"/>
      <p:bldP spid="6206" grpId="0" bldLvl="0" animBg="1"/>
      <p:bldP spid="6207" grpId="0" bldLvl="0" animBg="1"/>
      <p:bldP spid="6208" grpId="0" bldLvl="0" animBg="1"/>
      <p:bldP spid="7" grpId="0" animBg="1"/>
      <p:bldP spid="6224" grpId="0" animBg="1"/>
      <p:bldP spid="6225" grpId="0" bldLvl="0" animBg="1"/>
      <p:bldP spid="6226"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p:sp>
        <p:nvSpPr>
          <p:cNvPr id="7169" name="矩形 98">
            <a:hlinkClick r:id="rId1" action="ppaction://hlinksldjump"/>
          </p:cNvPr>
          <p:cNvSpPr/>
          <p:nvPr/>
        </p:nvSpPr>
        <p:spPr>
          <a:xfrm>
            <a:off x="7010400" y="1600200"/>
            <a:ext cx="2590800" cy="4343400"/>
          </a:xfrm>
          <a:prstGeom prst="rect">
            <a:avLst/>
          </a:prstGeom>
          <a:solidFill>
            <a:srgbClr val="FFFFFF">
              <a:alpha val="0"/>
            </a:srgbClr>
          </a:solidFill>
          <a:ln w="9525">
            <a:noFill/>
          </a:ln>
        </p:spPr>
        <p:txBody>
          <a:bodyPr anchor="t"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nvGrpSpPr>
          <p:cNvPr id="7171" name="Group 2"/>
          <p:cNvGrpSpPr/>
          <p:nvPr/>
        </p:nvGrpSpPr>
        <p:grpSpPr>
          <a:xfrm>
            <a:off x="1905000" y="3305175"/>
            <a:ext cx="4321175" cy="1800225"/>
            <a:chOff x="0" y="0"/>
            <a:chExt cx="2722" cy="1134"/>
          </a:xfrm>
        </p:grpSpPr>
        <p:sp>
          <p:nvSpPr>
            <p:cNvPr id="2" name="Oval 3"/>
            <p:cNvSpPr/>
            <p:nvPr/>
          </p:nvSpPr>
          <p:spPr>
            <a:xfrm>
              <a:off x="454"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72" name="Oval 4"/>
            <p:cNvSpPr/>
            <p:nvPr/>
          </p:nvSpPr>
          <p:spPr>
            <a:xfrm>
              <a:off x="1361"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73" name="Oval 5"/>
            <p:cNvSpPr/>
            <p:nvPr/>
          </p:nvSpPr>
          <p:spPr>
            <a:xfrm>
              <a:off x="1815"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74" name="Oval 6"/>
            <p:cNvSpPr/>
            <p:nvPr/>
          </p:nvSpPr>
          <p:spPr>
            <a:xfrm>
              <a:off x="907"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75" name="Oval 7"/>
            <p:cNvSpPr/>
            <p:nvPr/>
          </p:nvSpPr>
          <p:spPr>
            <a:xfrm>
              <a:off x="2268"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76" name="Oval 8"/>
            <p:cNvSpPr/>
            <p:nvPr/>
          </p:nvSpPr>
          <p:spPr>
            <a:xfrm>
              <a:off x="1225" y="227"/>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77" name="Oval 9"/>
            <p:cNvSpPr/>
            <p:nvPr/>
          </p:nvSpPr>
          <p:spPr>
            <a:xfrm>
              <a:off x="1679" y="227"/>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78" name="Oval 10"/>
            <p:cNvSpPr/>
            <p:nvPr/>
          </p:nvSpPr>
          <p:spPr>
            <a:xfrm>
              <a:off x="318" y="227"/>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79" name="Oval 11"/>
            <p:cNvSpPr/>
            <p:nvPr/>
          </p:nvSpPr>
          <p:spPr>
            <a:xfrm>
              <a:off x="771" y="227"/>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80" name="Oval 12"/>
            <p:cNvSpPr/>
            <p:nvPr/>
          </p:nvSpPr>
          <p:spPr>
            <a:xfrm>
              <a:off x="2132" y="227"/>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81" name="Oval 13"/>
            <p:cNvSpPr/>
            <p:nvPr/>
          </p:nvSpPr>
          <p:spPr>
            <a:xfrm>
              <a:off x="1089" y="454"/>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82" name="Oval 14"/>
            <p:cNvSpPr/>
            <p:nvPr/>
          </p:nvSpPr>
          <p:spPr>
            <a:xfrm>
              <a:off x="1543" y="454"/>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83" name="Oval 15"/>
            <p:cNvSpPr/>
            <p:nvPr/>
          </p:nvSpPr>
          <p:spPr>
            <a:xfrm>
              <a:off x="182" y="454"/>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84" name="Oval 16"/>
            <p:cNvSpPr/>
            <p:nvPr/>
          </p:nvSpPr>
          <p:spPr>
            <a:xfrm>
              <a:off x="635" y="454"/>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85" name="Oval 17"/>
            <p:cNvSpPr/>
            <p:nvPr/>
          </p:nvSpPr>
          <p:spPr>
            <a:xfrm>
              <a:off x="1996" y="454"/>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86" name="Oval 18"/>
            <p:cNvSpPr/>
            <p:nvPr/>
          </p:nvSpPr>
          <p:spPr>
            <a:xfrm>
              <a:off x="907" y="68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87" name="Oval 19"/>
            <p:cNvSpPr/>
            <p:nvPr/>
          </p:nvSpPr>
          <p:spPr>
            <a:xfrm>
              <a:off x="1361" y="68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88" name="Oval 20"/>
            <p:cNvSpPr/>
            <p:nvPr/>
          </p:nvSpPr>
          <p:spPr>
            <a:xfrm>
              <a:off x="0" y="68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89" name="Oval 21"/>
            <p:cNvSpPr/>
            <p:nvPr/>
          </p:nvSpPr>
          <p:spPr>
            <a:xfrm>
              <a:off x="453" y="68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90" name="Oval 22"/>
            <p:cNvSpPr/>
            <p:nvPr/>
          </p:nvSpPr>
          <p:spPr>
            <a:xfrm>
              <a:off x="1814" y="68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7192" name="Group 23"/>
          <p:cNvGrpSpPr/>
          <p:nvPr/>
        </p:nvGrpSpPr>
        <p:grpSpPr>
          <a:xfrm>
            <a:off x="1905000" y="2584450"/>
            <a:ext cx="4321175" cy="1800225"/>
            <a:chOff x="0" y="0"/>
            <a:chExt cx="2722" cy="1134"/>
          </a:xfrm>
        </p:grpSpPr>
        <p:sp>
          <p:nvSpPr>
            <p:cNvPr id="3" name="Oval 24"/>
            <p:cNvSpPr/>
            <p:nvPr/>
          </p:nvSpPr>
          <p:spPr>
            <a:xfrm>
              <a:off x="454"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93" name="Oval 25"/>
            <p:cNvSpPr/>
            <p:nvPr/>
          </p:nvSpPr>
          <p:spPr>
            <a:xfrm>
              <a:off x="1361"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94" name="Oval 26"/>
            <p:cNvSpPr/>
            <p:nvPr/>
          </p:nvSpPr>
          <p:spPr>
            <a:xfrm>
              <a:off x="1815"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95" name="Oval 27"/>
            <p:cNvSpPr/>
            <p:nvPr/>
          </p:nvSpPr>
          <p:spPr>
            <a:xfrm>
              <a:off x="907"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96" name="Oval 28"/>
            <p:cNvSpPr/>
            <p:nvPr/>
          </p:nvSpPr>
          <p:spPr>
            <a:xfrm>
              <a:off x="2268"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97" name="Oval 29"/>
            <p:cNvSpPr/>
            <p:nvPr/>
          </p:nvSpPr>
          <p:spPr>
            <a:xfrm>
              <a:off x="1225" y="227"/>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98" name="Oval 30"/>
            <p:cNvSpPr/>
            <p:nvPr/>
          </p:nvSpPr>
          <p:spPr>
            <a:xfrm>
              <a:off x="1679" y="227"/>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199" name="Oval 31"/>
            <p:cNvSpPr/>
            <p:nvPr/>
          </p:nvSpPr>
          <p:spPr>
            <a:xfrm>
              <a:off x="318" y="227"/>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00" name="Oval 32"/>
            <p:cNvSpPr/>
            <p:nvPr/>
          </p:nvSpPr>
          <p:spPr>
            <a:xfrm>
              <a:off x="771" y="227"/>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01" name="Oval 33"/>
            <p:cNvSpPr/>
            <p:nvPr/>
          </p:nvSpPr>
          <p:spPr>
            <a:xfrm>
              <a:off x="2132" y="227"/>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02" name="Oval 34"/>
            <p:cNvSpPr/>
            <p:nvPr/>
          </p:nvSpPr>
          <p:spPr>
            <a:xfrm>
              <a:off x="1089" y="454"/>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03" name="Oval 35"/>
            <p:cNvSpPr/>
            <p:nvPr/>
          </p:nvSpPr>
          <p:spPr>
            <a:xfrm>
              <a:off x="1543" y="454"/>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04" name="Oval 36"/>
            <p:cNvSpPr/>
            <p:nvPr/>
          </p:nvSpPr>
          <p:spPr>
            <a:xfrm>
              <a:off x="182" y="454"/>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05" name="Oval 37"/>
            <p:cNvSpPr/>
            <p:nvPr/>
          </p:nvSpPr>
          <p:spPr>
            <a:xfrm>
              <a:off x="635" y="454"/>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06" name="Oval 38"/>
            <p:cNvSpPr/>
            <p:nvPr/>
          </p:nvSpPr>
          <p:spPr>
            <a:xfrm>
              <a:off x="1996" y="454"/>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07" name="Oval 39"/>
            <p:cNvSpPr/>
            <p:nvPr/>
          </p:nvSpPr>
          <p:spPr>
            <a:xfrm>
              <a:off x="907" y="68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08" name="Oval 40"/>
            <p:cNvSpPr/>
            <p:nvPr/>
          </p:nvSpPr>
          <p:spPr>
            <a:xfrm>
              <a:off x="1361" y="68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09" name="Oval 41"/>
            <p:cNvSpPr/>
            <p:nvPr/>
          </p:nvSpPr>
          <p:spPr>
            <a:xfrm>
              <a:off x="0" y="68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10" name="Oval 42"/>
            <p:cNvSpPr/>
            <p:nvPr/>
          </p:nvSpPr>
          <p:spPr>
            <a:xfrm>
              <a:off x="453" y="68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11" name="Oval 43"/>
            <p:cNvSpPr/>
            <p:nvPr/>
          </p:nvSpPr>
          <p:spPr>
            <a:xfrm>
              <a:off x="1814" y="68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7213" name="Group 44"/>
          <p:cNvGrpSpPr/>
          <p:nvPr/>
        </p:nvGrpSpPr>
        <p:grpSpPr>
          <a:xfrm>
            <a:off x="1905000" y="1863725"/>
            <a:ext cx="4321175" cy="1800225"/>
            <a:chOff x="0" y="0"/>
            <a:chExt cx="2722" cy="1134"/>
          </a:xfrm>
        </p:grpSpPr>
        <p:sp>
          <p:nvSpPr>
            <p:cNvPr id="4" name="Oval 45"/>
            <p:cNvSpPr/>
            <p:nvPr/>
          </p:nvSpPr>
          <p:spPr>
            <a:xfrm>
              <a:off x="454"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14" name="Oval 46"/>
            <p:cNvSpPr/>
            <p:nvPr/>
          </p:nvSpPr>
          <p:spPr>
            <a:xfrm>
              <a:off x="1361"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15" name="Oval 47"/>
            <p:cNvSpPr/>
            <p:nvPr/>
          </p:nvSpPr>
          <p:spPr>
            <a:xfrm>
              <a:off x="1815"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16" name="Oval 48"/>
            <p:cNvSpPr/>
            <p:nvPr/>
          </p:nvSpPr>
          <p:spPr>
            <a:xfrm>
              <a:off x="907"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17" name="Oval 49"/>
            <p:cNvSpPr/>
            <p:nvPr/>
          </p:nvSpPr>
          <p:spPr>
            <a:xfrm>
              <a:off x="2268"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18" name="Oval 50"/>
            <p:cNvSpPr/>
            <p:nvPr/>
          </p:nvSpPr>
          <p:spPr>
            <a:xfrm>
              <a:off x="1225" y="227"/>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19" name="Oval 51"/>
            <p:cNvSpPr/>
            <p:nvPr/>
          </p:nvSpPr>
          <p:spPr>
            <a:xfrm>
              <a:off x="1679" y="227"/>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20" name="Oval 52"/>
            <p:cNvSpPr/>
            <p:nvPr/>
          </p:nvSpPr>
          <p:spPr>
            <a:xfrm>
              <a:off x="318" y="227"/>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21" name="Oval 53"/>
            <p:cNvSpPr/>
            <p:nvPr/>
          </p:nvSpPr>
          <p:spPr>
            <a:xfrm>
              <a:off x="771" y="227"/>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22" name="Oval 54"/>
            <p:cNvSpPr/>
            <p:nvPr/>
          </p:nvSpPr>
          <p:spPr>
            <a:xfrm>
              <a:off x="2132" y="227"/>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23" name="Oval 55"/>
            <p:cNvSpPr/>
            <p:nvPr/>
          </p:nvSpPr>
          <p:spPr>
            <a:xfrm>
              <a:off x="1089" y="454"/>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24" name="Oval 56"/>
            <p:cNvSpPr/>
            <p:nvPr/>
          </p:nvSpPr>
          <p:spPr>
            <a:xfrm>
              <a:off x="1543" y="454"/>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25" name="Oval 57"/>
            <p:cNvSpPr/>
            <p:nvPr/>
          </p:nvSpPr>
          <p:spPr>
            <a:xfrm>
              <a:off x="182" y="454"/>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26" name="Oval 58"/>
            <p:cNvSpPr/>
            <p:nvPr/>
          </p:nvSpPr>
          <p:spPr>
            <a:xfrm>
              <a:off x="635" y="454"/>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27" name="Oval 59"/>
            <p:cNvSpPr/>
            <p:nvPr/>
          </p:nvSpPr>
          <p:spPr>
            <a:xfrm>
              <a:off x="1996" y="454"/>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28" name="Oval 60"/>
            <p:cNvSpPr/>
            <p:nvPr/>
          </p:nvSpPr>
          <p:spPr>
            <a:xfrm>
              <a:off x="907" y="68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29" name="Oval 61"/>
            <p:cNvSpPr/>
            <p:nvPr/>
          </p:nvSpPr>
          <p:spPr>
            <a:xfrm>
              <a:off x="1361" y="68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30" name="Oval 62"/>
            <p:cNvSpPr/>
            <p:nvPr/>
          </p:nvSpPr>
          <p:spPr>
            <a:xfrm>
              <a:off x="0" y="68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31" name="Oval 63"/>
            <p:cNvSpPr/>
            <p:nvPr/>
          </p:nvSpPr>
          <p:spPr>
            <a:xfrm>
              <a:off x="453" y="68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32" name="Oval 64"/>
            <p:cNvSpPr/>
            <p:nvPr/>
          </p:nvSpPr>
          <p:spPr>
            <a:xfrm>
              <a:off x="1814" y="68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7234" name="Group 66"/>
          <p:cNvGrpSpPr/>
          <p:nvPr/>
        </p:nvGrpSpPr>
        <p:grpSpPr>
          <a:xfrm>
            <a:off x="1905000" y="1144588"/>
            <a:ext cx="4321175" cy="1800225"/>
            <a:chOff x="0" y="0"/>
            <a:chExt cx="2722" cy="1134"/>
          </a:xfrm>
        </p:grpSpPr>
        <p:sp>
          <p:nvSpPr>
            <p:cNvPr id="5" name="Oval 67"/>
            <p:cNvSpPr/>
            <p:nvPr/>
          </p:nvSpPr>
          <p:spPr>
            <a:xfrm>
              <a:off x="454"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35" name="Oval 68"/>
            <p:cNvSpPr/>
            <p:nvPr/>
          </p:nvSpPr>
          <p:spPr>
            <a:xfrm>
              <a:off x="1361"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36" name="Oval 69"/>
            <p:cNvSpPr/>
            <p:nvPr/>
          </p:nvSpPr>
          <p:spPr>
            <a:xfrm>
              <a:off x="1815"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37" name="Oval 70"/>
            <p:cNvSpPr/>
            <p:nvPr/>
          </p:nvSpPr>
          <p:spPr>
            <a:xfrm>
              <a:off x="907"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38" name="Oval 71"/>
            <p:cNvSpPr/>
            <p:nvPr/>
          </p:nvSpPr>
          <p:spPr>
            <a:xfrm>
              <a:off x="2268"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39" name="Oval 72"/>
            <p:cNvSpPr/>
            <p:nvPr/>
          </p:nvSpPr>
          <p:spPr>
            <a:xfrm>
              <a:off x="1225" y="227"/>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40" name="Oval 73"/>
            <p:cNvSpPr/>
            <p:nvPr/>
          </p:nvSpPr>
          <p:spPr>
            <a:xfrm>
              <a:off x="1679" y="227"/>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41" name="Oval 74"/>
            <p:cNvSpPr/>
            <p:nvPr/>
          </p:nvSpPr>
          <p:spPr>
            <a:xfrm>
              <a:off x="318" y="227"/>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42" name="Oval 75"/>
            <p:cNvSpPr/>
            <p:nvPr/>
          </p:nvSpPr>
          <p:spPr>
            <a:xfrm>
              <a:off x="771" y="227"/>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43" name="Oval 76"/>
            <p:cNvSpPr/>
            <p:nvPr/>
          </p:nvSpPr>
          <p:spPr>
            <a:xfrm>
              <a:off x="2132" y="227"/>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44" name="Oval 77"/>
            <p:cNvSpPr/>
            <p:nvPr/>
          </p:nvSpPr>
          <p:spPr>
            <a:xfrm>
              <a:off x="1089" y="454"/>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45" name="Oval 78"/>
            <p:cNvSpPr/>
            <p:nvPr/>
          </p:nvSpPr>
          <p:spPr>
            <a:xfrm>
              <a:off x="1543" y="454"/>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46" name="Oval 79"/>
            <p:cNvSpPr/>
            <p:nvPr/>
          </p:nvSpPr>
          <p:spPr>
            <a:xfrm>
              <a:off x="182" y="454"/>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47" name="Oval 80"/>
            <p:cNvSpPr/>
            <p:nvPr/>
          </p:nvSpPr>
          <p:spPr>
            <a:xfrm>
              <a:off x="635" y="454"/>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48" name="Oval 81"/>
            <p:cNvSpPr/>
            <p:nvPr/>
          </p:nvSpPr>
          <p:spPr>
            <a:xfrm>
              <a:off x="1996" y="454"/>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49" name="Oval 82"/>
            <p:cNvSpPr/>
            <p:nvPr/>
          </p:nvSpPr>
          <p:spPr>
            <a:xfrm>
              <a:off x="907" y="68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50" name="Oval 83"/>
            <p:cNvSpPr/>
            <p:nvPr/>
          </p:nvSpPr>
          <p:spPr>
            <a:xfrm>
              <a:off x="1361" y="68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51" name="Oval 84"/>
            <p:cNvSpPr/>
            <p:nvPr/>
          </p:nvSpPr>
          <p:spPr>
            <a:xfrm>
              <a:off x="0" y="68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52" name="Oval 85"/>
            <p:cNvSpPr/>
            <p:nvPr/>
          </p:nvSpPr>
          <p:spPr>
            <a:xfrm>
              <a:off x="453" y="68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53" name="Oval 86"/>
            <p:cNvSpPr/>
            <p:nvPr/>
          </p:nvSpPr>
          <p:spPr>
            <a:xfrm>
              <a:off x="1814" y="68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7255" name="Group 87"/>
          <p:cNvGrpSpPr/>
          <p:nvPr/>
        </p:nvGrpSpPr>
        <p:grpSpPr>
          <a:xfrm>
            <a:off x="4065588" y="1865313"/>
            <a:ext cx="1728787" cy="1800225"/>
            <a:chOff x="0" y="0"/>
            <a:chExt cx="1089" cy="1134"/>
          </a:xfrm>
        </p:grpSpPr>
        <p:grpSp>
          <p:nvGrpSpPr>
            <p:cNvPr id="6" name="Group 88"/>
            <p:cNvGrpSpPr/>
            <p:nvPr/>
          </p:nvGrpSpPr>
          <p:grpSpPr>
            <a:xfrm>
              <a:off x="0" y="454"/>
              <a:ext cx="1089" cy="680"/>
              <a:chOff x="0" y="0"/>
              <a:chExt cx="1089" cy="680"/>
            </a:xfrm>
          </p:grpSpPr>
          <p:sp>
            <p:nvSpPr>
              <p:cNvPr id="7256" name="Oval 89"/>
              <p:cNvSpPr/>
              <p:nvPr/>
            </p:nvSpPr>
            <p:spPr>
              <a:xfrm>
                <a:off x="182"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57" name="Oval 90"/>
              <p:cNvSpPr/>
              <p:nvPr/>
            </p:nvSpPr>
            <p:spPr>
              <a:xfrm>
                <a:off x="635"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58" name="Oval 91"/>
              <p:cNvSpPr/>
              <p:nvPr/>
            </p:nvSpPr>
            <p:spPr>
              <a:xfrm>
                <a:off x="0" y="226"/>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59" name="Oval 92"/>
              <p:cNvSpPr/>
              <p:nvPr/>
            </p:nvSpPr>
            <p:spPr>
              <a:xfrm>
                <a:off x="453" y="226"/>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7260" name="Group 93"/>
            <p:cNvGrpSpPr/>
            <p:nvPr/>
          </p:nvGrpSpPr>
          <p:grpSpPr>
            <a:xfrm>
              <a:off x="0" y="0"/>
              <a:ext cx="1089" cy="680"/>
              <a:chOff x="0" y="0"/>
              <a:chExt cx="1089" cy="680"/>
            </a:xfrm>
          </p:grpSpPr>
          <p:sp>
            <p:nvSpPr>
              <p:cNvPr id="7261" name="Oval 94"/>
              <p:cNvSpPr/>
              <p:nvPr/>
            </p:nvSpPr>
            <p:spPr>
              <a:xfrm>
                <a:off x="182"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62" name="Oval 95"/>
              <p:cNvSpPr/>
              <p:nvPr/>
            </p:nvSpPr>
            <p:spPr>
              <a:xfrm>
                <a:off x="635" y="0"/>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63" name="Oval 96"/>
              <p:cNvSpPr/>
              <p:nvPr/>
            </p:nvSpPr>
            <p:spPr>
              <a:xfrm>
                <a:off x="0" y="226"/>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7264" name="Oval 97"/>
              <p:cNvSpPr/>
              <p:nvPr/>
            </p:nvSpPr>
            <p:spPr>
              <a:xfrm>
                <a:off x="453" y="226"/>
                <a:ext cx="454" cy="454"/>
              </a:xfrm>
              <a:prstGeom prst="ellipse">
                <a:avLst/>
              </a:prstGeom>
              <a:gradFill rotWithShape="1">
                <a:gsLst>
                  <a:gs pos="0">
                    <a:srgbClr val="FFFF00"/>
                  </a:gs>
                  <a:gs pos="100000">
                    <a:srgbClr val="767600"/>
                  </a:gs>
                </a:gsLst>
                <a:path path="rect">
                  <a:fillToRect r="100000" b="10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7192"/>
                                        </p:tgtEl>
                                        <p:attrNameLst>
                                          <p:attrName>style.visibility</p:attrName>
                                        </p:attrNameLst>
                                      </p:cBhvr>
                                      <p:to>
                                        <p:strVal val="visible"/>
                                      </p:to>
                                    </p:set>
                                    <p:anim calcmode="lin" valueType="num">
                                      <p:cBhvr additive="base">
                                        <p:cTn id="11" dur="500" fill="hold"/>
                                        <p:tgtEl>
                                          <p:spTgt spid="7192"/>
                                        </p:tgtEl>
                                        <p:attrNameLst>
                                          <p:attrName>ppt_x</p:attrName>
                                        </p:attrNameLst>
                                      </p:cBhvr>
                                      <p:tavLst>
                                        <p:tav tm="0">
                                          <p:val>
                                            <p:strVal val="#ppt_x"/>
                                          </p:val>
                                        </p:tav>
                                        <p:tav tm="100000">
                                          <p:val>
                                            <p:strVal val="#ppt_x"/>
                                          </p:val>
                                        </p:tav>
                                      </p:tavLst>
                                    </p:anim>
                                    <p:anim calcmode="lin" valueType="num">
                                      <p:cBhvr additive="base">
                                        <p:cTn id="12" dur="500" fill="hold"/>
                                        <p:tgtEl>
                                          <p:spTgt spid="719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7213"/>
                                        </p:tgtEl>
                                        <p:attrNameLst>
                                          <p:attrName>style.visibility</p:attrName>
                                        </p:attrNameLst>
                                      </p:cBhvr>
                                      <p:to>
                                        <p:strVal val="visible"/>
                                      </p:to>
                                    </p:set>
                                    <p:anim calcmode="lin" valueType="num">
                                      <p:cBhvr additive="base">
                                        <p:cTn id="17" dur="500" fill="hold"/>
                                        <p:tgtEl>
                                          <p:spTgt spid="7213"/>
                                        </p:tgtEl>
                                        <p:attrNameLst>
                                          <p:attrName>ppt_x</p:attrName>
                                        </p:attrNameLst>
                                      </p:cBhvr>
                                      <p:tavLst>
                                        <p:tav tm="0">
                                          <p:val>
                                            <p:strVal val="#ppt_x"/>
                                          </p:val>
                                        </p:tav>
                                        <p:tav tm="100000">
                                          <p:val>
                                            <p:strVal val="#ppt_x"/>
                                          </p:val>
                                        </p:tav>
                                      </p:tavLst>
                                    </p:anim>
                                    <p:anim calcmode="lin" valueType="num">
                                      <p:cBhvr additive="base">
                                        <p:cTn id="18" dur="500" fill="hold"/>
                                        <p:tgtEl>
                                          <p:spTgt spid="7213"/>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7234"/>
                                        </p:tgtEl>
                                        <p:attrNameLst>
                                          <p:attrName>style.visibility</p:attrName>
                                        </p:attrNameLst>
                                      </p:cBhvr>
                                      <p:to>
                                        <p:strVal val="visible"/>
                                      </p:to>
                                    </p:set>
                                    <p:anim calcmode="lin" valueType="num">
                                      <p:cBhvr additive="base">
                                        <p:cTn id="23" dur="500" fill="hold"/>
                                        <p:tgtEl>
                                          <p:spTgt spid="7234"/>
                                        </p:tgtEl>
                                        <p:attrNameLst>
                                          <p:attrName>ppt_x</p:attrName>
                                        </p:attrNameLst>
                                      </p:cBhvr>
                                      <p:tavLst>
                                        <p:tav tm="0">
                                          <p:val>
                                            <p:strVal val="#ppt_x"/>
                                          </p:val>
                                        </p:tav>
                                        <p:tav tm="100000">
                                          <p:val>
                                            <p:strVal val="#ppt_x"/>
                                          </p:val>
                                        </p:tav>
                                      </p:tavLst>
                                    </p:anim>
                                    <p:anim calcmode="lin" valueType="num">
                                      <p:cBhvr additive="base">
                                        <p:cTn id="24" dur="500" fill="hold"/>
                                        <p:tgtEl>
                                          <p:spTgt spid="7234"/>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725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63" presetClass="path" presetSubtype="0" accel="50000" decel="50000" fill="hold" nodeType="clickEffect">
                                  <p:stCondLst>
                                    <p:cond delay="0"/>
                                  </p:stCondLst>
                                  <p:childTnLst>
                                    <p:animMotion origin="layout" path="M 3.05556E-06 -0.00046 L 0.36232 -0.13148">
                                      <p:cBhvr>
                                        <p:cTn id="31" dur="2000" fill="hold"/>
                                        <p:tgtEl>
                                          <p:spTgt spid="725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8194" name="Rectangle 3"/>
          <p:cNvSpPr>
            <a:spLocks noGrp="1" noRot="1"/>
          </p:cNvSpPr>
          <p:nvPr>
            <p:ph type="body" idx="4294967295"/>
          </p:nvPr>
        </p:nvSpPr>
        <p:spPr>
          <a:xfrm>
            <a:off x="1752600" y="381000"/>
            <a:ext cx="8540750" cy="790575"/>
          </a:xfrm>
        </p:spPr>
        <p:txBody>
          <a:bodyPr wrap="square" lIns="91440" tIns="45720" rIns="91440" bIns="45720" anchor="t" anchorCtr="0"/>
          <a:p>
            <a:pPr marL="342900" marR="0" indent="-342900" algn="l" defTabSz="914400" rtl="0" eaLnBrk="1" fontAlgn="base" latinLnBrk="0" hangingPunct="1">
              <a:lnSpc>
                <a:spcPct val="100000"/>
              </a:lnSpc>
              <a:spcBef>
                <a:spcPct val="20000"/>
              </a:spcBef>
              <a:spcAft>
                <a:spcPct val="0"/>
              </a:spcAft>
              <a:buClr>
                <a:srgbClr val="FF6600"/>
              </a:buClr>
              <a:buSzTx/>
              <a:buFont typeface="Wingdings" panose="05000000000000000000" pitchFamily="2" charset="2"/>
              <a:buNone/>
            </a:pPr>
            <a:r>
              <a:rPr kumimoji="0" lang="en-US" altLang="zh-CN" sz="3200" b="1" i="0" u="none" strike="noStrike" kern="0" cap="none" spc="0" normalizeH="0" baseline="0" noProof="1">
                <a:solidFill>
                  <a:srgbClr val="0000FF"/>
                </a:solidFill>
                <a:effectLst/>
                <a:latin typeface="+mn-lt"/>
                <a:ea typeface="+mn-ea"/>
                <a:cs typeface="+mn-cs"/>
              </a:rPr>
              <a:t>①</a:t>
            </a:r>
            <a:r>
              <a:rPr kumimoji="0" lang="zh-CN" altLang="en-US" sz="3200" b="1" i="0" u="none" strike="noStrike" kern="0" cap="none" spc="0" normalizeH="0" baseline="0" noProof="1">
                <a:solidFill>
                  <a:srgbClr val="0000FF"/>
                </a:solidFill>
                <a:effectLst/>
                <a:latin typeface="+mn-lt"/>
                <a:ea typeface="+mn-ea"/>
                <a:cs typeface="+mn-cs"/>
              </a:rPr>
              <a:t>简单立方晶胞平均占有的原子数目： </a:t>
            </a:r>
            <a:endParaRPr kumimoji="0" lang="zh-CN" altLang="en-US" sz="3200" b="1" i="0" u="none" strike="noStrike" kern="0" cap="none" spc="0" normalizeH="0" baseline="0" noProof="1">
              <a:solidFill>
                <a:srgbClr val="0000FF"/>
              </a:solidFill>
              <a:effectLst/>
              <a:latin typeface="+mn-lt"/>
              <a:ea typeface="+mn-ea"/>
              <a:cs typeface="+mn-cs"/>
            </a:endParaRPr>
          </a:p>
        </p:txBody>
      </p:sp>
      <p:grpSp>
        <p:nvGrpSpPr>
          <p:cNvPr id="8195" name="Group 4"/>
          <p:cNvGrpSpPr/>
          <p:nvPr/>
        </p:nvGrpSpPr>
        <p:grpSpPr>
          <a:xfrm>
            <a:off x="6400800" y="4648200"/>
            <a:ext cx="1982788" cy="1008063"/>
            <a:chOff x="0" y="0"/>
            <a:chExt cx="1249" cy="635"/>
          </a:xfrm>
        </p:grpSpPr>
        <p:grpSp>
          <p:nvGrpSpPr>
            <p:cNvPr id="2" name="Group 5"/>
            <p:cNvGrpSpPr/>
            <p:nvPr/>
          </p:nvGrpSpPr>
          <p:grpSpPr>
            <a:xfrm>
              <a:off x="0" y="0"/>
              <a:ext cx="350" cy="635"/>
              <a:chOff x="0" y="0"/>
              <a:chExt cx="350" cy="635"/>
            </a:xfrm>
          </p:grpSpPr>
          <p:cxnSp>
            <p:nvCxnSpPr>
              <p:cNvPr id="8196" name="Line 6"/>
              <p:cNvCxnSpPr/>
              <p:nvPr/>
            </p:nvCxnSpPr>
            <p:spPr>
              <a:xfrm>
                <a:off x="28" y="315"/>
                <a:ext cx="288" cy="0"/>
              </a:xfrm>
              <a:prstGeom prst="line">
                <a:avLst/>
              </a:prstGeom>
              <a:ln w="38100" cap="flat" cmpd="sng">
                <a:solidFill>
                  <a:srgbClr val="FF3300"/>
                </a:solidFill>
                <a:prstDash val="solid"/>
                <a:round/>
                <a:headEnd type="none" w="med" len="med"/>
                <a:tailEnd type="none" w="med" len="med"/>
              </a:ln>
            </p:spPr>
          </p:cxnSp>
          <p:sp>
            <p:nvSpPr>
              <p:cNvPr id="8198" name="Text Box 7"/>
              <p:cNvSpPr/>
              <p:nvPr/>
            </p:nvSpPr>
            <p:spPr>
              <a:xfrm>
                <a:off x="14" y="267"/>
                <a:ext cx="336" cy="368"/>
              </a:xfrm>
              <a:prstGeom prst="rect">
                <a:avLst/>
              </a:prstGeom>
              <a:noFill/>
              <a:ln w="9525">
                <a:noFill/>
              </a:ln>
            </p:spPr>
            <p:txBody>
              <a:bodyPr>
                <a:spAutoFit/>
              </a:bodyPr>
              <a:p>
                <a:pPr algn="ctr" defTabSz="914400" fontAlgn="base">
                  <a:spcBef>
                    <a:spcPct val="50000"/>
                  </a:spcBef>
                  <a:buClrTx/>
                  <a:buSzPct val="100000"/>
                  <a:buFont typeface="Arial" panose="020B0604020202020204"/>
                  <a:buNone/>
                </a:pPr>
                <a:r>
                  <a:rPr lang="en-US" altLang="zh-CN" sz="32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8</a:t>
                </a:r>
                <a:endParaRPr lang="en-US" altLang="zh-CN" sz="3200" b="1" strike="noStrike" noProof="1">
                  <a:solidFill>
                    <a:srgbClr val="FF3300"/>
                  </a:solidFill>
                  <a:effectLst>
                    <a:outerShdw blurRad="38100" dist="38100" dir="2700000">
                      <a:srgbClr val="000000"/>
                    </a:outerShdw>
                  </a:effectLst>
                </a:endParaRPr>
              </a:p>
            </p:txBody>
          </p:sp>
          <p:sp>
            <p:nvSpPr>
              <p:cNvPr id="8199" name="Text Box 8"/>
              <p:cNvSpPr/>
              <p:nvPr/>
            </p:nvSpPr>
            <p:spPr>
              <a:xfrm>
                <a:off x="0" y="0"/>
                <a:ext cx="336" cy="368"/>
              </a:xfrm>
              <a:prstGeom prst="rect">
                <a:avLst/>
              </a:prstGeom>
              <a:noFill/>
              <a:ln w="9525">
                <a:noFill/>
              </a:ln>
            </p:spPr>
            <p:txBody>
              <a:bodyPr>
                <a:spAutoFit/>
              </a:bodyPr>
              <a:p>
                <a:pPr algn="ctr" defTabSz="914400" fontAlgn="base">
                  <a:spcBef>
                    <a:spcPct val="50000"/>
                  </a:spcBef>
                  <a:buClrTx/>
                  <a:buSzPct val="100000"/>
                  <a:buFont typeface="Arial" panose="020B0604020202020204"/>
                  <a:buNone/>
                </a:pPr>
                <a:r>
                  <a:rPr lang="en-US" altLang="zh-CN" sz="32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1</a:t>
                </a:r>
                <a:endParaRPr lang="en-US" altLang="zh-CN" sz="3200" b="1" strike="noStrike" noProof="1">
                  <a:solidFill>
                    <a:srgbClr val="FF3300"/>
                  </a:solidFill>
                  <a:effectLst>
                    <a:outerShdw blurRad="38100" dist="38100" dir="2700000">
                      <a:srgbClr val="000000"/>
                    </a:outerShdw>
                  </a:effectLst>
                </a:endParaRPr>
              </a:p>
            </p:txBody>
          </p:sp>
        </p:grpSp>
        <p:sp>
          <p:nvSpPr>
            <p:cNvPr id="8200" name="Text Box 9"/>
            <p:cNvSpPr/>
            <p:nvPr/>
          </p:nvSpPr>
          <p:spPr>
            <a:xfrm>
              <a:off x="268" y="137"/>
              <a:ext cx="576" cy="368"/>
            </a:xfrm>
            <a:prstGeom prst="rect">
              <a:avLst/>
            </a:prstGeom>
            <a:noFill/>
            <a:ln w="9525">
              <a:noFill/>
            </a:ln>
          </p:spPr>
          <p:txBody>
            <a:bodyPr>
              <a:spAutoFit/>
            </a:bodyPr>
            <a:p>
              <a:pPr fontAlgn="base">
                <a:spcBef>
                  <a:spcPct val="50000"/>
                </a:spcBef>
              </a:pPr>
              <a:r>
                <a:rPr lang="en-US" altLang="zh-CN" sz="32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×8</a:t>
              </a:r>
              <a:endParaRPr lang="en-US" altLang="zh-CN" sz="3200" b="1" strike="noStrike" noProof="1">
                <a:solidFill>
                  <a:srgbClr val="FF3300"/>
                </a:solidFill>
                <a:effectLst>
                  <a:outerShdw blurRad="38100" dist="38100" dir="2700000">
                    <a:srgbClr val="000000"/>
                  </a:outerShdw>
                </a:effectLst>
              </a:endParaRPr>
            </a:p>
          </p:txBody>
        </p:sp>
        <p:sp>
          <p:nvSpPr>
            <p:cNvPr id="8201" name="Text Box 10"/>
            <p:cNvSpPr/>
            <p:nvPr/>
          </p:nvSpPr>
          <p:spPr>
            <a:xfrm>
              <a:off x="721" y="137"/>
              <a:ext cx="528" cy="368"/>
            </a:xfrm>
            <a:prstGeom prst="rect">
              <a:avLst/>
            </a:prstGeom>
            <a:noFill/>
            <a:ln w="9525">
              <a:noFill/>
            </a:ln>
          </p:spPr>
          <p:txBody>
            <a:bodyPr>
              <a:spAutoFit/>
            </a:bodyPr>
            <a:p>
              <a:pPr algn="ctr" defTabSz="914400" fontAlgn="base">
                <a:spcBef>
                  <a:spcPct val="50000"/>
                </a:spcBef>
                <a:buClrTx/>
                <a:buSzPct val="100000"/>
                <a:buFont typeface="Arial" panose="020B0604020202020204"/>
                <a:buNone/>
              </a:pPr>
              <a:r>
                <a:rPr lang="en-US" sz="32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 1</a:t>
              </a:r>
              <a:endParaRPr lang="en-US" sz="3200" b="1" strike="noStrike" noProof="1">
                <a:solidFill>
                  <a:srgbClr val="FF3300"/>
                </a:solidFill>
                <a:effectLst>
                  <a:outerShdw blurRad="38100" dist="38100" dir="2700000">
                    <a:srgbClr val="000000"/>
                  </a:outerShdw>
                </a:effectLst>
              </a:endParaRPr>
            </a:p>
          </p:txBody>
        </p:sp>
      </p:grpSp>
      <p:grpSp>
        <p:nvGrpSpPr>
          <p:cNvPr id="8202" name="Group 11"/>
          <p:cNvGrpSpPr/>
          <p:nvPr/>
        </p:nvGrpSpPr>
        <p:grpSpPr>
          <a:xfrm>
            <a:off x="2590800" y="1295400"/>
            <a:ext cx="2062163" cy="2071688"/>
            <a:chOff x="0" y="0"/>
            <a:chExt cx="1299" cy="1305"/>
          </a:xfrm>
        </p:grpSpPr>
        <p:grpSp>
          <p:nvGrpSpPr>
            <p:cNvPr id="3" name="Group 12"/>
            <p:cNvGrpSpPr/>
            <p:nvPr/>
          </p:nvGrpSpPr>
          <p:grpSpPr>
            <a:xfrm>
              <a:off x="81" y="89"/>
              <a:ext cx="1133" cy="1154"/>
              <a:chOff x="0" y="0"/>
              <a:chExt cx="1133" cy="1154"/>
            </a:xfrm>
          </p:grpSpPr>
          <p:sp>
            <p:nvSpPr>
              <p:cNvPr id="8203" name="AutoShape 13"/>
              <p:cNvSpPr/>
              <p:nvPr/>
            </p:nvSpPr>
            <p:spPr>
              <a:xfrm>
                <a:off x="14" y="0"/>
                <a:ext cx="1119" cy="1140"/>
              </a:xfrm>
              <a:prstGeom prst="cube">
                <a:avLst>
                  <a:gd name="adj" fmla="val 25000"/>
                </a:avLst>
              </a:prstGeom>
              <a:noFill/>
              <a:ln w="38100" cap="flat" cmpd="sng">
                <a:solidFill>
                  <a:srgbClr val="FF3300"/>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8204" name="Line 14"/>
              <p:cNvCxnSpPr/>
              <p:nvPr/>
            </p:nvCxnSpPr>
            <p:spPr>
              <a:xfrm>
                <a:off x="295" y="14"/>
                <a:ext cx="0" cy="840"/>
              </a:xfrm>
              <a:prstGeom prst="line">
                <a:avLst/>
              </a:prstGeom>
              <a:ln w="38100" cap="flat" cmpd="sng">
                <a:solidFill>
                  <a:srgbClr val="FF3300"/>
                </a:solidFill>
                <a:prstDash val="dash"/>
                <a:round/>
                <a:headEnd type="none" w="med" len="med"/>
                <a:tailEnd type="none" w="med" len="med"/>
              </a:ln>
            </p:spPr>
          </p:cxnSp>
          <p:cxnSp>
            <p:nvCxnSpPr>
              <p:cNvPr id="8205" name="Line 15"/>
              <p:cNvCxnSpPr/>
              <p:nvPr/>
            </p:nvCxnSpPr>
            <p:spPr>
              <a:xfrm rot="5400000" flipH="1">
                <a:off x="707" y="442"/>
                <a:ext cx="0" cy="824"/>
              </a:xfrm>
              <a:prstGeom prst="line">
                <a:avLst/>
              </a:prstGeom>
              <a:ln w="38100" cap="flat" cmpd="sng">
                <a:solidFill>
                  <a:srgbClr val="FF3300"/>
                </a:solidFill>
                <a:prstDash val="dash"/>
                <a:round/>
                <a:headEnd type="none" w="med" len="med"/>
                <a:tailEnd type="none" w="med" len="med"/>
              </a:ln>
            </p:spPr>
          </p:cxnSp>
          <p:cxnSp>
            <p:nvCxnSpPr>
              <p:cNvPr id="8206" name="Line 16"/>
              <p:cNvCxnSpPr/>
              <p:nvPr/>
            </p:nvCxnSpPr>
            <p:spPr>
              <a:xfrm flipH="1">
                <a:off x="0" y="854"/>
                <a:ext cx="295" cy="300"/>
              </a:xfrm>
              <a:prstGeom prst="line">
                <a:avLst/>
              </a:prstGeom>
              <a:ln w="28575" cap="flat" cmpd="sng">
                <a:solidFill>
                  <a:srgbClr val="FF3300"/>
                </a:solidFill>
                <a:prstDash val="dash"/>
                <a:round/>
                <a:headEnd type="none" w="med" len="med"/>
                <a:tailEnd type="none" w="med" len="med"/>
              </a:ln>
            </p:spPr>
          </p:cxnSp>
        </p:grpSp>
        <p:sp>
          <p:nvSpPr>
            <p:cNvPr id="8207" name="Oval 17"/>
            <p:cNvSpPr/>
            <p:nvPr/>
          </p:nvSpPr>
          <p:spPr>
            <a:xfrm>
              <a:off x="270" y="0"/>
              <a:ext cx="177"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8208" name="Oval 18"/>
            <p:cNvSpPr/>
            <p:nvPr/>
          </p:nvSpPr>
          <p:spPr>
            <a:xfrm>
              <a:off x="842" y="285"/>
              <a:ext cx="176"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8209" name="Oval 19"/>
            <p:cNvSpPr/>
            <p:nvPr/>
          </p:nvSpPr>
          <p:spPr>
            <a:xfrm>
              <a:off x="0" y="1125"/>
              <a:ext cx="177"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8210" name="Oval 20"/>
            <p:cNvSpPr/>
            <p:nvPr/>
          </p:nvSpPr>
          <p:spPr>
            <a:xfrm>
              <a:off x="1112" y="850"/>
              <a:ext cx="176"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8211" name="Oval 21"/>
            <p:cNvSpPr/>
            <p:nvPr/>
          </p:nvSpPr>
          <p:spPr>
            <a:xfrm>
              <a:off x="287" y="843"/>
              <a:ext cx="177"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8212" name="Oval 22"/>
            <p:cNvSpPr/>
            <p:nvPr/>
          </p:nvSpPr>
          <p:spPr>
            <a:xfrm>
              <a:off x="851" y="1125"/>
              <a:ext cx="176"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8213" name="Oval 23"/>
            <p:cNvSpPr/>
            <p:nvPr/>
          </p:nvSpPr>
          <p:spPr>
            <a:xfrm>
              <a:off x="1123" y="28"/>
              <a:ext cx="176"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8214" name="Oval 24"/>
            <p:cNvSpPr/>
            <p:nvPr/>
          </p:nvSpPr>
          <p:spPr>
            <a:xfrm>
              <a:off x="13" y="278"/>
              <a:ext cx="176"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8216" name="Group 2"/>
          <p:cNvGrpSpPr/>
          <p:nvPr/>
        </p:nvGrpSpPr>
        <p:grpSpPr>
          <a:xfrm>
            <a:off x="3619500" y="4017963"/>
            <a:ext cx="1368425" cy="1368425"/>
            <a:chOff x="0" y="0"/>
            <a:chExt cx="862" cy="862"/>
          </a:xfrm>
        </p:grpSpPr>
        <p:sp>
          <p:nvSpPr>
            <p:cNvPr id="4" name="AutoShape 3"/>
            <p:cNvSpPr/>
            <p:nvPr/>
          </p:nvSpPr>
          <p:spPr>
            <a:xfrm>
              <a:off x="0" y="0"/>
              <a:ext cx="862" cy="862"/>
            </a:xfrm>
            <a:prstGeom prst="cube">
              <a:avLst>
                <a:gd name="adj" fmla="val 25000"/>
              </a:avLst>
            </a:prstGeom>
            <a:noFill/>
            <a:ln w="9525" cap="flat" cmpd="sng">
              <a:solidFill>
                <a:srgbClr val="0000FF"/>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8217" name="Line 4"/>
            <p:cNvCxnSpPr/>
            <p:nvPr/>
          </p:nvCxnSpPr>
          <p:spPr>
            <a:xfrm>
              <a:off x="227" y="0"/>
              <a:ext cx="0" cy="635"/>
            </a:xfrm>
            <a:prstGeom prst="line">
              <a:avLst/>
            </a:prstGeom>
            <a:ln w="28575" cap="flat" cmpd="sng">
              <a:solidFill>
                <a:srgbClr val="0000FF"/>
              </a:solidFill>
              <a:prstDash val="sysDot"/>
              <a:round/>
              <a:headEnd type="none" w="med" len="med"/>
              <a:tailEnd type="none" w="med" len="med"/>
            </a:ln>
          </p:spPr>
        </p:cxnSp>
        <p:cxnSp>
          <p:nvCxnSpPr>
            <p:cNvPr id="8218" name="Line 5"/>
            <p:cNvCxnSpPr/>
            <p:nvPr/>
          </p:nvCxnSpPr>
          <p:spPr>
            <a:xfrm rot="5400000" flipH="1">
              <a:off x="542" y="315"/>
              <a:ext cx="0" cy="635"/>
            </a:xfrm>
            <a:prstGeom prst="line">
              <a:avLst/>
            </a:prstGeom>
            <a:ln w="28575" cap="flat" cmpd="sng">
              <a:solidFill>
                <a:srgbClr val="0000FF"/>
              </a:solidFill>
              <a:prstDash val="sysDot"/>
              <a:round/>
              <a:headEnd type="none" w="med" len="med"/>
              <a:tailEnd type="none" w="med" len="med"/>
            </a:ln>
          </p:spPr>
        </p:cxnSp>
        <p:cxnSp>
          <p:nvCxnSpPr>
            <p:cNvPr id="8219" name="Line 6"/>
            <p:cNvCxnSpPr/>
            <p:nvPr/>
          </p:nvCxnSpPr>
          <p:spPr>
            <a:xfrm flipH="1">
              <a:off x="0" y="635"/>
              <a:ext cx="227" cy="227"/>
            </a:xfrm>
            <a:prstGeom prst="line">
              <a:avLst/>
            </a:prstGeom>
            <a:ln w="28575" cap="flat" cmpd="sng">
              <a:solidFill>
                <a:srgbClr val="0000FF"/>
              </a:solidFill>
              <a:prstDash val="sysDot"/>
              <a:round/>
              <a:headEnd type="none" w="med" len="med"/>
              <a:tailEnd type="none" w="med" len="med"/>
            </a:ln>
          </p:spPr>
        </p:cxnSp>
      </p:grpSp>
      <p:grpSp>
        <p:nvGrpSpPr>
          <p:cNvPr id="8221" name="Group 7"/>
          <p:cNvGrpSpPr/>
          <p:nvPr/>
        </p:nvGrpSpPr>
        <p:grpSpPr>
          <a:xfrm>
            <a:off x="3979863" y="3657600"/>
            <a:ext cx="1368425" cy="1368425"/>
            <a:chOff x="0" y="0"/>
            <a:chExt cx="862" cy="862"/>
          </a:xfrm>
        </p:grpSpPr>
        <p:sp>
          <p:nvSpPr>
            <p:cNvPr id="5" name="AutoShape 8"/>
            <p:cNvSpPr/>
            <p:nvPr/>
          </p:nvSpPr>
          <p:spPr>
            <a:xfrm>
              <a:off x="0" y="0"/>
              <a:ext cx="862" cy="862"/>
            </a:xfrm>
            <a:prstGeom prst="cube">
              <a:avLst>
                <a:gd name="adj" fmla="val 25000"/>
              </a:avLst>
            </a:prstGeom>
            <a:noFill/>
            <a:ln w="9525" cap="flat" cmpd="sng">
              <a:solidFill>
                <a:srgbClr val="0000FF"/>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8222" name="Line 9"/>
            <p:cNvCxnSpPr/>
            <p:nvPr/>
          </p:nvCxnSpPr>
          <p:spPr>
            <a:xfrm>
              <a:off x="227" y="0"/>
              <a:ext cx="0" cy="635"/>
            </a:xfrm>
            <a:prstGeom prst="line">
              <a:avLst/>
            </a:prstGeom>
            <a:ln w="28575" cap="flat" cmpd="sng">
              <a:solidFill>
                <a:srgbClr val="0000FF"/>
              </a:solidFill>
              <a:prstDash val="sysDot"/>
              <a:round/>
              <a:headEnd type="none" w="med" len="med"/>
              <a:tailEnd type="none" w="med" len="med"/>
            </a:ln>
          </p:spPr>
        </p:cxnSp>
        <p:cxnSp>
          <p:nvCxnSpPr>
            <p:cNvPr id="8223" name="Line 10"/>
            <p:cNvCxnSpPr/>
            <p:nvPr/>
          </p:nvCxnSpPr>
          <p:spPr>
            <a:xfrm rot="5400000" flipH="1">
              <a:off x="542" y="315"/>
              <a:ext cx="0" cy="635"/>
            </a:xfrm>
            <a:prstGeom prst="line">
              <a:avLst/>
            </a:prstGeom>
            <a:ln w="28575" cap="flat" cmpd="sng">
              <a:solidFill>
                <a:srgbClr val="0000FF"/>
              </a:solidFill>
              <a:prstDash val="sysDot"/>
              <a:round/>
              <a:headEnd type="none" w="med" len="med"/>
              <a:tailEnd type="none" w="med" len="med"/>
            </a:ln>
          </p:spPr>
        </p:cxnSp>
        <p:cxnSp>
          <p:nvCxnSpPr>
            <p:cNvPr id="8224" name="Line 11"/>
            <p:cNvCxnSpPr/>
            <p:nvPr/>
          </p:nvCxnSpPr>
          <p:spPr>
            <a:xfrm flipH="1">
              <a:off x="0" y="635"/>
              <a:ext cx="227" cy="227"/>
            </a:xfrm>
            <a:prstGeom prst="line">
              <a:avLst/>
            </a:prstGeom>
            <a:ln w="28575" cap="flat" cmpd="sng">
              <a:solidFill>
                <a:srgbClr val="0000FF"/>
              </a:solidFill>
              <a:prstDash val="sysDot"/>
              <a:round/>
              <a:headEnd type="none" w="med" len="med"/>
              <a:tailEnd type="none" w="med" len="med"/>
            </a:ln>
          </p:spPr>
        </p:cxnSp>
      </p:grpSp>
      <p:grpSp>
        <p:nvGrpSpPr>
          <p:cNvPr id="8226" name="Group 12"/>
          <p:cNvGrpSpPr/>
          <p:nvPr/>
        </p:nvGrpSpPr>
        <p:grpSpPr>
          <a:xfrm>
            <a:off x="2611438" y="4017963"/>
            <a:ext cx="1368425" cy="1368425"/>
            <a:chOff x="0" y="0"/>
            <a:chExt cx="862" cy="862"/>
          </a:xfrm>
        </p:grpSpPr>
        <p:sp>
          <p:nvSpPr>
            <p:cNvPr id="6" name="AutoShape 13"/>
            <p:cNvSpPr/>
            <p:nvPr/>
          </p:nvSpPr>
          <p:spPr>
            <a:xfrm>
              <a:off x="0" y="0"/>
              <a:ext cx="862" cy="862"/>
            </a:xfrm>
            <a:prstGeom prst="cube">
              <a:avLst>
                <a:gd name="adj" fmla="val 25000"/>
              </a:avLst>
            </a:prstGeom>
            <a:noFill/>
            <a:ln w="9525" cap="flat" cmpd="sng">
              <a:solidFill>
                <a:srgbClr val="0000FF"/>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8227" name="Line 14"/>
            <p:cNvCxnSpPr/>
            <p:nvPr/>
          </p:nvCxnSpPr>
          <p:spPr>
            <a:xfrm>
              <a:off x="227" y="0"/>
              <a:ext cx="0" cy="635"/>
            </a:xfrm>
            <a:prstGeom prst="line">
              <a:avLst/>
            </a:prstGeom>
            <a:ln w="28575" cap="flat" cmpd="sng">
              <a:solidFill>
                <a:srgbClr val="0000FF"/>
              </a:solidFill>
              <a:prstDash val="sysDot"/>
              <a:round/>
              <a:headEnd type="none" w="med" len="med"/>
              <a:tailEnd type="none" w="med" len="med"/>
            </a:ln>
          </p:spPr>
        </p:cxnSp>
        <p:cxnSp>
          <p:nvCxnSpPr>
            <p:cNvPr id="8228" name="Line 15"/>
            <p:cNvCxnSpPr/>
            <p:nvPr/>
          </p:nvCxnSpPr>
          <p:spPr>
            <a:xfrm rot="5400000" flipH="1">
              <a:off x="542" y="315"/>
              <a:ext cx="0" cy="635"/>
            </a:xfrm>
            <a:prstGeom prst="line">
              <a:avLst/>
            </a:prstGeom>
            <a:ln w="28575" cap="flat" cmpd="sng">
              <a:solidFill>
                <a:srgbClr val="0000FF"/>
              </a:solidFill>
              <a:prstDash val="sysDot"/>
              <a:round/>
              <a:headEnd type="none" w="med" len="med"/>
              <a:tailEnd type="none" w="med" len="med"/>
            </a:ln>
          </p:spPr>
        </p:cxnSp>
        <p:cxnSp>
          <p:nvCxnSpPr>
            <p:cNvPr id="8229" name="Line 16"/>
            <p:cNvCxnSpPr/>
            <p:nvPr/>
          </p:nvCxnSpPr>
          <p:spPr>
            <a:xfrm flipH="1">
              <a:off x="0" y="635"/>
              <a:ext cx="227" cy="227"/>
            </a:xfrm>
            <a:prstGeom prst="line">
              <a:avLst/>
            </a:prstGeom>
            <a:ln w="28575" cap="flat" cmpd="sng">
              <a:solidFill>
                <a:srgbClr val="0000FF"/>
              </a:solidFill>
              <a:prstDash val="sysDot"/>
              <a:round/>
              <a:headEnd type="none" w="med" len="med"/>
              <a:tailEnd type="none" w="med" len="med"/>
            </a:ln>
          </p:spPr>
        </p:cxnSp>
      </p:grpSp>
      <p:grpSp>
        <p:nvGrpSpPr>
          <p:cNvPr id="8231" name="Group 17"/>
          <p:cNvGrpSpPr/>
          <p:nvPr/>
        </p:nvGrpSpPr>
        <p:grpSpPr>
          <a:xfrm>
            <a:off x="2971800" y="3657600"/>
            <a:ext cx="1368425" cy="1368425"/>
            <a:chOff x="0" y="0"/>
            <a:chExt cx="862" cy="862"/>
          </a:xfrm>
        </p:grpSpPr>
        <p:sp>
          <p:nvSpPr>
            <p:cNvPr id="7" name="AutoShape 18"/>
            <p:cNvSpPr/>
            <p:nvPr/>
          </p:nvSpPr>
          <p:spPr>
            <a:xfrm>
              <a:off x="0" y="0"/>
              <a:ext cx="862" cy="862"/>
            </a:xfrm>
            <a:prstGeom prst="cube">
              <a:avLst>
                <a:gd name="adj" fmla="val 25000"/>
              </a:avLst>
            </a:prstGeom>
            <a:noFill/>
            <a:ln w="9525" cap="flat" cmpd="sng">
              <a:solidFill>
                <a:srgbClr val="0000FF"/>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8232" name="Line 19"/>
            <p:cNvCxnSpPr/>
            <p:nvPr/>
          </p:nvCxnSpPr>
          <p:spPr>
            <a:xfrm>
              <a:off x="227" y="0"/>
              <a:ext cx="0" cy="635"/>
            </a:xfrm>
            <a:prstGeom prst="line">
              <a:avLst/>
            </a:prstGeom>
            <a:ln w="28575" cap="flat" cmpd="sng">
              <a:solidFill>
                <a:srgbClr val="0000FF"/>
              </a:solidFill>
              <a:prstDash val="sysDot"/>
              <a:round/>
              <a:headEnd type="none" w="med" len="med"/>
              <a:tailEnd type="none" w="med" len="med"/>
            </a:ln>
          </p:spPr>
        </p:cxnSp>
        <p:cxnSp>
          <p:nvCxnSpPr>
            <p:cNvPr id="8233" name="Line 20"/>
            <p:cNvCxnSpPr/>
            <p:nvPr/>
          </p:nvCxnSpPr>
          <p:spPr>
            <a:xfrm rot="5400000" flipH="1">
              <a:off x="542" y="315"/>
              <a:ext cx="0" cy="635"/>
            </a:xfrm>
            <a:prstGeom prst="line">
              <a:avLst/>
            </a:prstGeom>
            <a:ln w="28575" cap="flat" cmpd="sng">
              <a:solidFill>
                <a:srgbClr val="0000FF"/>
              </a:solidFill>
              <a:prstDash val="sysDot"/>
              <a:round/>
              <a:headEnd type="none" w="med" len="med"/>
              <a:tailEnd type="none" w="med" len="med"/>
            </a:ln>
          </p:spPr>
        </p:cxnSp>
        <p:cxnSp>
          <p:nvCxnSpPr>
            <p:cNvPr id="8234" name="Line 21"/>
            <p:cNvCxnSpPr/>
            <p:nvPr/>
          </p:nvCxnSpPr>
          <p:spPr>
            <a:xfrm flipH="1">
              <a:off x="0" y="635"/>
              <a:ext cx="227" cy="227"/>
            </a:xfrm>
            <a:prstGeom prst="line">
              <a:avLst/>
            </a:prstGeom>
            <a:ln w="28575" cap="flat" cmpd="sng">
              <a:solidFill>
                <a:srgbClr val="0000FF"/>
              </a:solidFill>
              <a:prstDash val="sysDot"/>
              <a:round/>
              <a:headEnd type="none" w="med" len="med"/>
              <a:tailEnd type="none" w="med" len="med"/>
            </a:ln>
          </p:spPr>
        </p:cxnSp>
      </p:grpSp>
      <p:grpSp>
        <p:nvGrpSpPr>
          <p:cNvPr id="8236" name="Group 22"/>
          <p:cNvGrpSpPr/>
          <p:nvPr/>
        </p:nvGrpSpPr>
        <p:grpSpPr>
          <a:xfrm>
            <a:off x="3979863" y="4665663"/>
            <a:ext cx="1368425" cy="1368425"/>
            <a:chOff x="0" y="0"/>
            <a:chExt cx="862" cy="862"/>
          </a:xfrm>
        </p:grpSpPr>
        <p:sp>
          <p:nvSpPr>
            <p:cNvPr id="8" name="AutoShape 23"/>
            <p:cNvSpPr/>
            <p:nvPr/>
          </p:nvSpPr>
          <p:spPr>
            <a:xfrm>
              <a:off x="0" y="0"/>
              <a:ext cx="862" cy="862"/>
            </a:xfrm>
            <a:prstGeom prst="cube">
              <a:avLst>
                <a:gd name="adj" fmla="val 25000"/>
              </a:avLst>
            </a:prstGeom>
            <a:noFill/>
            <a:ln w="9525" cap="flat" cmpd="sng">
              <a:solidFill>
                <a:srgbClr val="0000FF"/>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8237" name="Line 24"/>
            <p:cNvCxnSpPr/>
            <p:nvPr/>
          </p:nvCxnSpPr>
          <p:spPr>
            <a:xfrm>
              <a:off x="227" y="0"/>
              <a:ext cx="0" cy="635"/>
            </a:xfrm>
            <a:prstGeom prst="line">
              <a:avLst/>
            </a:prstGeom>
            <a:ln w="28575" cap="flat" cmpd="sng">
              <a:solidFill>
                <a:srgbClr val="0000FF"/>
              </a:solidFill>
              <a:prstDash val="sysDot"/>
              <a:round/>
              <a:headEnd type="none" w="med" len="med"/>
              <a:tailEnd type="none" w="med" len="med"/>
            </a:ln>
          </p:spPr>
        </p:cxnSp>
        <p:cxnSp>
          <p:nvCxnSpPr>
            <p:cNvPr id="8238" name="Line 25"/>
            <p:cNvCxnSpPr/>
            <p:nvPr/>
          </p:nvCxnSpPr>
          <p:spPr>
            <a:xfrm rot="5400000" flipH="1">
              <a:off x="542" y="315"/>
              <a:ext cx="0" cy="635"/>
            </a:xfrm>
            <a:prstGeom prst="line">
              <a:avLst/>
            </a:prstGeom>
            <a:ln w="28575" cap="flat" cmpd="sng">
              <a:solidFill>
                <a:srgbClr val="0000FF"/>
              </a:solidFill>
              <a:prstDash val="sysDot"/>
              <a:round/>
              <a:headEnd type="none" w="med" len="med"/>
              <a:tailEnd type="none" w="med" len="med"/>
            </a:ln>
          </p:spPr>
        </p:cxnSp>
        <p:cxnSp>
          <p:nvCxnSpPr>
            <p:cNvPr id="8239" name="Line 26"/>
            <p:cNvCxnSpPr/>
            <p:nvPr/>
          </p:nvCxnSpPr>
          <p:spPr>
            <a:xfrm flipH="1">
              <a:off x="0" y="635"/>
              <a:ext cx="227" cy="227"/>
            </a:xfrm>
            <a:prstGeom prst="line">
              <a:avLst/>
            </a:prstGeom>
            <a:ln w="28575" cap="flat" cmpd="sng">
              <a:solidFill>
                <a:srgbClr val="0000FF"/>
              </a:solidFill>
              <a:prstDash val="sysDot"/>
              <a:round/>
              <a:headEnd type="none" w="med" len="med"/>
              <a:tailEnd type="none" w="med" len="med"/>
            </a:ln>
          </p:spPr>
        </p:cxnSp>
      </p:grpSp>
      <p:grpSp>
        <p:nvGrpSpPr>
          <p:cNvPr id="8241" name="Group 27"/>
          <p:cNvGrpSpPr/>
          <p:nvPr/>
        </p:nvGrpSpPr>
        <p:grpSpPr>
          <a:xfrm>
            <a:off x="2971800" y="4665663"/>
            <a:ext cx="1368425" cy="1368425"/>
            <a:chOff x="0" y="0"/>
            <a:chExt cx="862" cy="862"/>
          </a:xfrm>
        </p:grpSpPr>
        <p:sp>
          <p:nvSpPr>
            <p:cNvPr id="9" name="AutoShape 28"/>
            <p:cNvSpPr/>
            <p:nvPr/>
          </p:nvSpPr>
          <p:spPr>
            <a:xfrm>
              <a:off x="0" y="0"/>
              <a:ext cx="862" cy="862"/>
            </a:xfrm>
            <a:prstGeom prst="cube">
              <a:avLst>
                <a:gd name="adj" fmla="val 25000"/>
              </a:avLst>
            </a:prstGeom>
            <a:noFill/>
            <a:ln w="9525" cap="flat" cmpd="sng">
              <a:solidFill>
                <a:srgbClr val="0000FF"/>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8242" name="Line 29"/>
            <p:cNvCxnSpPr/>
            <p:nvPr/>
          </p:nvCxnSpPr>
          <p:spPr>
            <a:xfrm>
              <a:off x="227" y="0"/>
              <a:ext cx="0" cy="635"/>
            </a:xfrm>
            <a:prstGeom prst="line">
              <a:avLst/>
            </a:prstGeom>
            <a:ln w="28575" cap="flat" cmpd="sng">
              <a:solidFill>
                <a:srgbClr val="0000FF"/>
              </a:solidFill>
              <a:prstDash val="sysDot"/>
              <a:round/>
              <a:headEnd type="none" w="med" len="med"/>
              <a:tailEnd type="none" w="med" len="med"/>
            </a:ln>
          </p:spPr>
        </p:cxnSp>
        <p:cxnSp>
          <p:nvCxnSpPr>
            <p:cNvPr id="8243" name="Line 30"/>
            <p:cNvCxnSpPr/>
            <p:nvPr/>
          </p:nvCxnSpPr>
          <p:spPr>
            <a:xfrm rot="5400000" flipH="1">
              <a:off x="542" y="315"/>
              <a:ext cx="0" cy="635"/>
            </a:xfrm>
            <a:prstGeom prst="line">
              <a:avLst/>
            </a:prstGeom>
            <a:ln w="28575" cap="flat" cmpd="sng">
              <a:solidFill>
                <a:srgbClr val="0000FF"/>
              </a:solidFill>
              <a:prstDash val="sysDot"/>
              <a:round/>
              <a:headEnd type="none" w="med" len="med"/>
              <a:tailEnd type="none" w="med" len="med"/>
            </a:ln>
          </p:spPr>
        </p:cxnSp>
        <p:cxnSp>
          <p:nvCxnSpPr>
            <p:cNvPr id="8244" name="Line 31"/>
            <p:cNvCxnSpPr/>
            <p:nvPr/>
          </p:nvCxnSpPr>
          <p:spPr>
            <a:xfrm flipH="1">
              <a:off x="0" y="635"/>
              <a:ext cx="227" cy="227"/>
            </a:xfrm>
            <a:prstGeom prst="line">
              <a:avLst/>
            </a:prstGeom>
            <a:ln w="28575" cap="flat" cmpd="sng">
              <a:solidFill>
                <a:srgbClr val="0000FF"/>
              </a:solidFill>
              <a:prstDash val="sysDot"/>
              <a:round/>
              <a:headEnd type="none" w="med" len="med"/>
              <a:tailEnd type="none" w="med" len="med"/>
            </a:ln>
          </p:spPr>
        </p:cxnSp>
      </p:grpSp>
      <p:grpSp>
        <p:nvGrpSpPr>
          <p:cNvPr id="8246" name="Group 32"/>
          <p:cNvGrpSpPr/>
          <p:nvPr/>
        </p:nvGrpSpPr>
        <p:grpSpPr>
          <a:xfrm>
            <a:off x="2611438" y="5026025"/>
            <a:ext cx="1368425" cy="1368425"/>
            <a:chOff x="0" y="0"/>
            <a:chExt cx="862" cy="862"/>
          </a:xfrm>
        </p:grpSpPr>
        <p:sp>
          <p:nvSpPr>
            <p:cNvPr id="10" name="AutoShape 33"/>
            <p:cNvSpPr/>
            <p:nvPr/>
          </p:nvSpPr>
          <p:spPr>
            <a:xfrm>
              <a:off x="0" y="0"/>
              <a:ext cx="862" cy="862"/>
            </a:xfrm>
            <a:prstGeom prst="cube">
              <a:avLst>
                <a:gd name="adj" fmla="val 25000"/>
              </a:avLst>
            </a:prstGeom>
            <a:noFill/>
            <a:ln w="9525" cap="flat" cmpd="sng">
              <a:solidFill>
                <a:srgbClr val="0000FF"/>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8247" name="Line 34"/>
            <p:cNvCxnSpPr/>
            <p:nvPr/>
          </p:nvCxnSpPr>
          <p:spPr>
            <a:xfrm>
              <a:off x="227" y="0"/>
              <a:ext cx="0" cy="635"/>
            </a:xfrm>
            <a:prstGeom prst="line">
              <a:avLst/>
            </a:prstGeom>
            <a:ln w="28575" cap="flat" cmpd="sng">
              <a:solidFill>
                <a:srgbClr val="0000FF"/>
              </a:solidFill>
              <a:prstDash val="sysDot"/>
              <a:round/>
              <a:headEnd type="none" w="med" len="med"/>
              <a:tailEnd type="none" w="med" len="med"/>
            </a:ln>
          </p:spPr>
        </p:cxnSp>
        <p:cxnSp>
          <p:nvCxnSpPr>
            <p:cNvPr id="8248" name="Line 35"/>
            <p:cNvCxnSpPr/>
            <p:nvPr/>
          </p:nvCxnSpPr>
          <p:spPr>
            <a:xfrm rot="5400000" flipH="1">
              <a:off x="542" y="315"/>
              <a:ext cx="0" cy="635"/>
            </a:xfrm>
            <a:prstGeom prst="line">
              <a:avLst/>
            </a:prstGeom>
            <a:ln w="28575" cap="flat" cmpd="sng">
              <a:solidFill>
                <a:srgbClr val="0000FF"/>
              </a:solidFill>
              <a:prstDash val="sysDot"/>
              <a:round/>
              <a:headEnd type="none" w="med" len="med"/>
              <a:tailEnd type="none" w="med" len="med"/>
            </a:ln>
          </p:spPr>
        </p:cxnSp>
        <p:cxnSp>
          <p:nvCxnSpPr>
            <p:cNvPr id="8249" name="Line 36"/>
            <p:cNvCxnSpPr/>
            <p:nvPr/>
          </p:nvCxnSpPr>
          <p:spPr>
            <a:xfrm flipH="1">
              <a:off x="0" y="635"/>
              <a:ext cx="227" cy="227"/>
            </a:xfrm>
            <a:prstGeom prst="line">
              <a:avLst/>
            </a:prstGeom>
            <a:ln w="28575" cap="flat" cmpd="sng">
              <a:solidFill>
                <a:srgbClr val="0000FF"/>
              </a:solidFill>
              <a:prstDash val="sysDot"/>
              <a:round/>
              <a:headEnd type="none" w="med" len="med"/>
              <a:tailEnd type="none" w="med" len="med"/>
            </a:ln>
          </p:spPr>
        </p:cxnSp>
      </p:grpSp>
      <p:grpSp>
        <p:nvGrpSpPr>
          <p:cNvPr id="8251" name="Group 37"/>
          <p:cNvGrpSpPr/>
          <p:nvPr/>
        </p:nvGrpSpPr>
        <p:grpSpPr>
          <a:xfrm>
            <a:off x="3619500" y="5026025"/>
            <a:ext cx="1368425" cy="1368425"/>
            <a:chOff x="0" y="0"/>
            <a:chExt cx="862" cy="862"/>
          </a:xfrm>
        </p:grpSpPr>
        <p:sp>
          <p:nvSpPr>
            <p:cNvPr id="11" name="AutoShape 38"/>
            <p:cNvSpPr/>
            <p:nvPr/>
          </p:nvSpPr>
          <p:spPr>
            <a:xfrm>
              <a:off x="0" y="0"/>
              <a:ext cx="862" cy="862"/>
            </a:xfrm>
            <a:prstGeom prst="cube">
              <a:avLst>
                <a:gd name="adj" fmla="val 25000"/>
              </a:avLst>
            </a:prstGeom>
            <a:noFill/>
            <a:ln w="9525" cap="flat" cmpd="sng">
              <a:solidFill>
                <a:srgbClr val="0000FF"/>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8252" name="Line 39"/>
            <p:cNvCxnSpPr/>
            <p:nvPr/>
          </p:nvCxnSpPr>
          <p:spPr>
            <a:xfrm>
              <a:off x="227" y="0"/>
              <a:ext cx="0" cy="635"/>
            </a:xfrm>
            <a:prstGeom prst="line">
              <a:avLst/>
            </a:prstGeom>
            <a:ln w="28575" cap="flat" cmpd="sng">
              <a:solidFill>
                <a:srgbClr val="0000FF"/>
              </a:solidFill>
              <a:prstDash val="sysDot"/>
              <a:round/>
              <a:headEnd type="none" w="med" len="med"/>
              <a:tailEnd type="none" w="med" len="med"/>
            </a:ln>
          </p:spPr>
        </p:cxnSp>
        <p:cxnSp>
          <p:nvCxnSpPr>
            <p:cNvPr id="8253" name="Line 40"/>
            <p:cNvCxnSpPr/>
            <p:nvPr/>
          </p:nvCxnSpPr>
          <p:spPr>
            <a:xfrm rot="5400000" flipH="1">
              <a:off x="542" y="315"/>
              <a:ext cx="0" cy="635"/>
            </a:xfrm>
            <a:prstGeom prst="line">
              <a:avLst/>
            </a:prstGeom>
            <a:ln w="28575" cap="flat" cmpd="sng">
              <a:solidFill>
                <a:srgbClr val="0000FF"/>
              </a:solidFill>
              <a:prstDash val="sysDot"/>
              <a:round/>
              <a:headEnd type="none" w="med" len="med"/>
              <a:tailEnd type="none" w="med" len="med"/>
            </a:ln>
          </p:spPr>
        </p:cxnSp>
        <p:cxnSp>
          <p:nvCxnSpPr>
            <p:cNvPr id="8254" name="Line 41"/>
            <p:cNvCxnSpPr/>
            <p:nvPr/>
          </p:nvCxnSpPr>
          <p:spPr>
            <a:xfrm flipH="1">
              <a:off x="0" y="635"/>
              <a:ext cx="227" cy="227"/>
            </a:xfrm>
            <a:prstGeom prst="line">
              <a:avLst/>
            </a:prstGeom>
            <a:ln w="28575" cap="flat" cmpd="sng">
              <a:solidFill>
                <a:srgbClr val="0000FF"/>
              </a:solidFill>
              <a:prstDash val="sysDot"/>
              <a:round/>
              <a:headEnd type="none" w="med" len="med"/>
              <a:tailEnd type="none" w="med" len="med"/>
            </a:ln>
          </p:spPr>
        </p:cxnSp>
      </p:grpSp>
      <p:sp>
        <p:nvSpPr>
          <p:cNvPr id="8256" name="Oval 42"/>
          <p:cNvSpPr/>
          <p:nvPr/>
        </p:nvSpPr>
        <p:spPr>
          <a:xfrm>
            <a:off x="3763963" y="4860925"/>
            <a:ext cx="381000" cy="381000"/>
          </a:xfrm>
          <a:prstGeom prst="ellipse">
            <a:avLst/>
          </a:prstGeom>
          <a:gradFill rotWithShape="0">
            <a:gsLst>
              <a:gs pos="0">
                <a:srgbClr val="000000"/>
              </a:gs>
              <a:gs pos="100000">
                <a:srgbClr val="FFFF00"/>
              </a:gs>
            </a:gsLst>
            <a:lin ang="5400000" scaled="1"/>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202"/>
                                        </p:tgtEl>
                                        <p:attrNameLst>
                                          <p:attrName>style.visibility</p:attrName>
                                        </p:attrNameLst>
                                      </p:cBhvr>
                                      <p:to>
                                        <p:strVal val="visible"/>
                                      </p:to>
                                    </p:set>
                                    <p:animEffect transition="in" filter="blinds(horizontal)">
                                      <p:cBhvr>
                                        <p:cTn id="7" dur="500" fill="hold"/>
                                        <p:tgtEl>
                                          <p:spTgt spid="820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246"/>
                                        </p:tgtEl>
                                        <p:attrNameLst>
                                          <p:attrName>style.visibility</p:attrName>
                                        </p:attrNameLst>
                                      </p:cBhvr>
                                      <p:to>
                                        <p:strVal val="visible"/>
                                      </p:to>
                                    </p:set>
                                    <p:animEffect transition="in" filter="blinds(horizontal)">
                                      <p:cBhvr>
                                        <p:cTn id="12" dur="500" fill="hold"/>
                                        <p:tgtEl>
                                          <p:spTgt spid="824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8256"/>
                                        </p:tgtEl>
                                        <p:attrNameLst>
                                          <p:attrName>style.visibility</p:attrName>
                                        </p:attrNameLst>
                                      </p:cBhvr>
                                      <p:to>
                                        <p:strVal val="visible"/>
                                      </p:to>
                                    </p:set>
                                    <p:animEffect transition="in" filter="barn(outHorizontal)">
                                      <p:cBhvr>
                                        <p:cTn id="17" dur="500" fill="hold"/>
                                        <p:tgtEl>
                                          <p:spTgt spid="825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25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24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23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23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22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22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821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8195"/>
                                        </p:tgtEl>
                                        <p:attrNameLst>
                                          <p:attrName>style.visibility</p:attrName>
                                        </p:attrNameLst>
                                      </p:cBhvr>
                                      <p:to>
                                        <p:strVal val="visible"/>
                                      </p:to>
                                    </p:set>
                                    <p:animEffect transition="in" filter="blinds(horizontal)">
                                      <p:cBhvr>
                                        <p:cTn id="50" dur="500" fill="hold"/>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6"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9218" name="Rectangle 3"/>
          <p:cNvSpPr>
            <a:spLocks noGrp="1" noRot="1"/>
          </p:cNvSpPr>
          <p:nvPr>
            <p:ph type="body" idx="4294967295"/>
          </p:nvPr>
        </p:nvSpPr>
        <p:spPr>
          <a:xfrm>
            <a:off x="2057400" y="152400"/>
            <a:ext cx="9296400" cy="762000"/>
          </a:xfrm>
        </p:spPr>
        <p:txBody>
          <a:bodyPr wrap="square" lIns="91440" tIns="45720" rIns="91440" bIns="45720" anchor="t" anchorCtr="0"/>
          <a:p>
            <a:pPr marL="342900" marR="0" indent="-342900" algn="l" defTabSz="914400" rtl="0" eaLnBrk="1" fontAlgn="base" latinLnBrk="0" hangingPunct="1">
              <a:lnSpc>
                <a:spcPct val="100000"/>
              </a:lnSpc>
              <a:spcBef>
                <a:spcPct val="20000"/>
              </a:spcBef>
              <a:spcAft>
                <a:spcPct val="0"/>
              </a:spcAft>
              <a:buClr>
                <a:srgbClr val="FF6600"/>
              </a:buClr>
              <a:buSzTx/>
              <a:buFont typeface="Wingdings" panose="05000000000000000000" pitchFamily="2" charset="2"/>
              <a:buNone/>
            </a:pPr>
            <a:r>
              <a:rPr kumimoji="0" lang="zh-CN" altLang="en-US" sz="3200" b="1" i="0" u="none" strike="noStrike" kern="0" cap="none" spc="0" normalizeH="0" baseline="0" noProof="1">
                <a:solidFill>
                  <a:srgbClr val="0000FF"/>
                </a:solidFill>
                <a:effectLst/>
                <a:latin typeface="+mn-lt"/>
                <a:ea typeface="+mn-ea"/>
                <a:cs typeface="+mn-cs"/>
              </a:rPr>
              <a:t>②金属原子半径 </a:t>
            </a:r>
            <a:r>
              <a:rPr kumimoji="0" lang="en-US" altLang="zh-CN" sz="3200" b="1" i="0" u="none" strike="noStrike" kern="0" cap="none" spc="0" normalizeH="0" baseline="0" noProof="1">
                <a:solidFill>
                  <a:srgbClr val="0000FF"/>
                </a:solidFill>
                <a:effectLst/>
                <a:latin typeface="+mn-lt"/>
                <a:ea typeface="+mn-ea"/>
                <a:cs typeface="+mn-cs"/>
              </a:rPr>
              <a:t>r </a:t>
            </a:r>
            <a:r>
              <a:rPr kumimoji="0" lang="zh-CN" altLang="en-US" sz="3200" b="1" i="0" u="none" strike="noStrike" kern="0" cap="none" spc="0" normalizeH="0" baseline="0" noProof="1">
                <a:solidFill>
                  <a:srgbClr val="0000FF"/>
                </a:solidFill>
                <a:effectLst/>
                <a:latin typeface="+mn-lt"/>
                <a:ea typeface="+mn-ea"/>
                <a:cs typeface="+mn-cs"/>
              </a:rPr>
              <a:t>与正方体边长 </a:t>
            </a:r>
            <a:r>
              <a:rPr kumimoji="0" lang="en-US" altLang="zh-CN" sz="3200" b="1" i="0" u="none" strike="noStrike" kern="0" cap="none" spc="0" normalizeH="0" baseline="0" noProof="1">
                <a:solidFill>
                  <a:srgbClr val="0000FF"/>
                </a:solidFill>
                <a:effectLst/>
                <a:latin typeface="+mn-lt"/>
                <a:ea typeface="+mn-ea"/>
                <a:cs typeface="+mn-cs"/>
              </a:rPr>
              <a:t>a </a:t>
            </a:r>
            <a:r>
              <a:rPr kumimoji="0" lang="zh-CN" altLang="en-US" sz="3200" b="1" i="0" u="none" strike="noStrike" kern="0" cap="none" spc="0" normalizeH="0" baseline="0" noProof="1">
                <a:solidFill>
                  <a:srgbClr val="0000FF"/>
                </a:solidFill>
                <a:effectLst/>
                <a:latin typeface="+mn-lt"/>
                <a:ea typeface="+mn-ea"/>
                <a:cs typeface="+mn-cs"/>
              </a:rPr>
              <a:t>的关系：</a:t>
            </a:r>
            <a:endParaRPr kumimoji="0" lang="zh-CN" altLang="en-US" sz="3200" b="1" i="0" u="none" strike="noStrike" kern="0" cap="none" spc="0" normalizeH="0" baseline="0" noProof="1">
              <a:solidFill>
                <a:srgbClr val="0000FF"/>
              </a:solidFill>
              <a:effectLst/>
              <a:latin typeface="+mn-lt"/>
              <a:ea typeface="+mn-ea"/>
              <a:cs typeface="+mn-cs"/>
            </a:endParaRPr>
          </a:p>
        </p:txBody>
      </p:sp>
      <p:grpSp>
        <p:nvGrpSpPr>
          <p:cNvPr id="9219" name="Group 4"/>
          <p:cNvGrpSpPr/>
          <p:nvPr/>
        </p:nvGrpSpPr>
        <p:grpSpPr>
          <a:xfrm>
            <a:off x="2786063" y="838200"/>
            <a:ext cx="1728787" cy="1804988"/>
            <a:chOff x="0" y="0"/>
            <a:chExt cx="1089" cy="1137"/>
          </a:xfrm>
        </p:grpSpPr>
        <p:grpSp>
          <p:nvGrpSpPr>
            <p:cNvPr id="2" name="Group 5"/>
            <p:cNvGrpSpPr/>
            <p:nvPr/>
          </p:nvGrpSpPr>
          <p:grpSpPr>
            <a:xfrm>
              <a:off x="0" y="0"/>
              <a:ext cx="1089" cy="1137"/>
              <a:chOff x="0" y="0"/>
              <a:chExt cx="1089" cy="1137"/>
            </a:xfrm>
          </p:grpSpPr>
          <p:grpSp>
            <p:nvGrpSpPr>
              <p:cNvPr id="9220" name="Group 6"/>
              <p:cNvGrpSpPr/>
              <p:nvPr/>
            </p:nvGrpSpPr>
            <p:grpSpPr>
              <a:xfrm>
                <a:off x="12" y="459"/>
                <a:ext cx="1069" cy="678"/>
                <a:chOff x="0" y="0"/>
                <a:chExt cx="1069" cy="678"/>
              </a:xfrm>
            </p:grpSpPr>
            <p:sp>
              <p:nvSpPr>
                <p:cNvPr id="9221" name="Oval 7"/>
                <p:cNvSpPr/>
                <p:nvPr/>
              </p:nvSpPr>
              <p:spPr>
                <a:xfrm>
                  <a:off x="589" y="0"/>
                  <a:ext cx="480" cy="4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22" name="Oval 8"/>
                <p:cNvSpPr/>
                <p:nvPr/>
              </p:nvSpPr>
              <p:spPr>
                <a:xfrm>
                  <a:off x="123" y="6"/>
                  <a:ext cx="480" cy="4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23" name="Oval 9"/>
                <p:cNvSpPr/>
                <p:nvPr/>
              </p:nvSpPr>
              <p:spPr>
                <a:xfrm>
                  <a:off x="460" y="192"/>
                  <a:ext cx="480" cy="4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24" name="Oval 10"/>
                <p:cNvSpPr/>
                <p:nvPr/>
              </p:nvSpPr>
              <p:spPr>
                <a:xfrm>
                  <a:off x="0" y="198"/>
                  <a:ext cx="480" cy="4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9225" name="Group 11"/>
              <p:cNvGrpSpPr/>
              <p:nvPr/>
            </p:nvGrpSpPr>
            <p:grpSpPr>
              <a:xfrm>
                <a:off x="0" y="0"/>
                <a:ext cx="1089" cy="678"/>
                <a:chOff x="0" y="0"/>
                <a:chExt cx="1089" cy="678"/>
              </a:xfrm>
            </p:grpSpPr>
            <p:sp>
              <p:nvSpPr>
                <p:cNvPr id="9226" name="Oval 12"/>
                <p:cNvSpPr/>
                <p:nvPr/>
              </p:nvSpPr>
              <p:spPr>
                <a:xfrm>
                  <a:off x="143" y="6"/>
                  <a:ext cx="480" cy="4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27" name="Oval 13"/>
                <p:cNvSpPr/>
                <p:nvPr/>
              </p:nvSpPr>
              <p:spPr>
                <a:xfrm>
                  <a:off x="609" y="0"/>
                  <a:ext cx="480" cy="4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28" name="Oval 14"/>
                <p:cNvSpPr/>
                <p:nvPr/>
              </p:nvSpPr>
              <p:spPr>
                <a:xfrm>
                  <a:off x="0" y="198"/>
                  <a:ext cx="480" cy="4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29" name="Oval 15"/>
                <p:cNvSpPr/>
                <p:nvPr/>
              </p:nvSpPr>
              <p:spPr>
                <a:xfrm>
                  <a:off x="466" y="192"/>
                  <a:ext cx="480" cy="4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cxnSp>
          <p:nvCxnSpPr>
            <p:cNvPr id="9230" name="Line 16"/>
            <p:cNvCxnSpPr/>
            <p:nvPr/>
          </p:nvCxnSpPr>
          <p:spPr>
            <a:xfrm>
              <a:off x="377" y="225"/>
              <a:ext cx="480" cy="0"/>
            </a:xfrm>
            <a:prstGeom prst="line">
              <a:avLst/>
            </a:prstGeom>
            <a:ln w="38100" cap="flat" cmpd="sng">
              <a:solidFill>
                <a:srgbClr val="000000"/>
              </a:solidFill>
              <a:prstDash val="solid"/>
              <a:round/>
              <a:headEnd type="none" w="med" len="med"/>
              <a:tailEnd type="none" w="med" len="med"/>
            </a:ln>
          </p:spPr>
        </p:cxnSp>
        <p:cxnSp>
          <p:nvCxnSpPr>
            <p:cNvPr id="9231" name="Line 17"/>
            <p:cNvCxnSpPr/>
            <p:nvPr/>
          </p:nvCxnSpPr>
          <p:spPr>
            <a:xfrm>
              <a:off x="233" y="897"/>
              <a:ext cx="480" cy="0"/>
            </a:xfrm>
            <a:prstGeom prst="line">
              <a:avLst/>
            </a:prstGeom>
            <a:ln w="38100" cap="flat" cmpd="sng">
              <a:solidFill>
                <a:srgbClr val="000000"/>
              </a:solidFill>
              <a:prstDash val="solid"/>
              <a:round/>
              <a:headEnd type="none" w="med" len="med"/>
              <a:tailEnd type="none" w="med" len="med"/>
            </a:ln>
          </p:spPr>
        </p:cxnSp>
        <p:cxnSp>
          <p:nvCxnSpPr>
            <p:cNvPr id="9232" name="Line 18"/>
            <p:cNvCxnSpPr/>
            <p:nvPr/>
          </p:nvCxnSpPr>
          <p:spPr>
            <a:xfrm>
              <a:off x="240" y="437"/>
              <a:ext cx="480" cy="0"/>
            </a:xfrm>
            <a:prstGeom prst="line">
              <a:avLst/>
            </a:prstGeom>
            <a:ln w="38100" cap="flat" cmpd="sng">
              <a:solidFill>
                <a:srgbClr val="000000"/>
              </a:solidFill>
              <a:prstDash val="solid"/>
              <a:round/>
              <a:headEnd type="none" w="med" len="med"/>
              <a:tailEnd type="none" w="med" len="med"/>
            </a:ln>
          </p:spPr>
        </p:cxnSp>
        <p:cxnSp>
          <p:nvCxnSpPr>
            <p:cNvPr id="9233" name="Line 19"/>
            <p:cNvCxnSpPr/>
            <p:nvPr/>
          </p:nvCxnSpPr>
          <p:spPr>
            <a:xfrm rot="5400000">
              <a:off x="-7" y="664"/>
              <a:ext cx="480" cy="0"/>
            </a:xfrm>
            <a:prstGeom prst="line">
              <a:avLst/>
            </a:prstGeom>
            <a:ln w="38100" cap="flat" cmpd="sng">
              <a:solidFill>
                <a:srgbClr val="000000"/>
              </a:solidFill>
              <a:prstDash val="solid"/>
              <a:round/>
              <a:headEnd type="none" w="med" len="med"/>
              <a:tailEnd type="none" w="med" len="med"/>
            </a:ln>
          </p:spPr>
        </p:cxnSp>
        <p:cxnSp>
          <p:nvCxnSpPr>
            <p:cNvPr id="9234" name="Line 20"/>
            <p:cNvCxnSpPr/>
            <p:nvPr/>
          </p:nvCxnSpPr>
          <p:spPr>
            <a:xfrm rot="5400000">
              <a:off x="473" y="664"/>
              <a:ext cx="480" cy="0"/>
            </a:xfrm>
            <a:prstGeom prst="line">
              <a:avLst/>
            </a:prstGeom>
            <a:ln w="38100" cap="flat" cmpd="sng">
              <a:solidFill>
                <a:srgbClr val="000000"/>
              </a:solidFill>
              <a:prstDash val="solid"/>
              <a:round/>
              <a:headEnd type="none" w="med" len="med"/>
              <a:tailEnd type="none" w="med" len="med"/>
            </a:ln>
          </p:spPr>
        </p:cxnSp>
        <p:cxnSp>
          <p:nvCxnSpPr>
            <p:cNvPr id="9235" name="Line 21"/>
            <p:cNvCxnSpPr/>
            <p:nvPr/>
          </p:nvCxnSpPr>
          <p:spPr>
            <a:xfrm rot="5400000">
              <a:off x="610" y="458"/>
              <a:ext cx="480" cy="0"/>
            </a:xfrm>
            <a:prstGeom prst="line">
              <a:avLst/>
            </a:prstGeom>
            <a:ln w="38100" cap="flat" cmpd="sng">
              <a:solidFill>
                <a:srgbClr val="000000"/>
              </a:solidFill>
              <a:prstDash val="solid"/>
              <a:round/>
              <a:headEnd type="none" w="med" len="med"/>
              <a:tailEnd type="none" w="med" len="med"/>
            </a:ln>
          </p:spPr>
        </p:cxnSp>
        <p:cxnSp>
          <p:nvCxnSpPr>
            <p:cNvPr id="9236" name="Line 22"/>
            <p:cNvCxnSpPr/>
            <p:nvPr/>
          </p:nvCxnSpPr>
          <p:spPr>
            <a:xfrm rot="5400000">
              <a:off x="151" y="465"/>
              <a:ext cx="480" cy="0"/>
            </a:xfrm>
            <a:prstGeom prst="line">
              <a:avLst/>
            </a:prstGeom>
            <a:ln w="38100" cap="flat" cmpd="sng">
              <a:solidFill>
                <a:srgbClr val="000000"/>
              </a:solidFill>
              <a:prstDash val="sysDot"/>
              <a:round/>
              <a:headEnd type="none" w="med" len="med"/>
              <a:tailEnd type="none" w="med" len="med"/>
            </a:ln>
          </p:spPr>
        </p:cxnSp>
        <p:cxnSp>
          <p:nvCxnSpPr>
            <p:cNvPr id="9237" name="Line 23"/>
            <p:cNvCxnSpPr/>
            <p:nvPr/>
          </p:nvCxnSpPr>
          <p:spPr>
            <a:xfrm flipH="1">
              <a:off x="234" y="225"/>
              <a:ext cx="149" cy="199"/>
            </a:xfrm>
            <a:prstGeom prst="line">
              <a:avLst/>
            </a:prstGeom>
            <a:ln w="38100" cap="flat" cmpd="sng">
              <a:solidFill>
                <a:srgbClr val="000000"/>
              </a:solidFill>
              <a:prstDash val="solid"/>
              <a:round/>
              <a:headEnd type="none" w="med" len="med"/>
              <a:tailEnd type="none" w="med" len="med"/>
            </a:ln>
          </p:spPr>
        </p:cxnSp>
        <p:cxnSp>
          <p:nvCxnSpPr>
            <p:cNvPr id="9238" name="Line 24"/>
            <p:cNvCxnSpPr/>
            <p:nvPr/>
          </p:nvCxnSpPr>
          <p:spPr>
            <a:xfrm flipH="1">
              <a:off x="700" y="232"/>
              <a:ext cx="149" cy="199"/>
            </a:xfrm>
            <a:prstGeom prst="line">
              <a:avLst/>
            </a:prstGeom>
            <a:ln w="38100" cap="flat" cmpd="sng">
              <a:solidFill>
                <a:srgbClr val="000000"/>
              </a:solidFill>
              <a:prstDash val="solid"/>
              <a:round/>
              <a:headEnd type="none" w="med" len="med"/>
              <a:tailEnd type="none" w="med" len="med"/>
            </a:ln>
          </p:spPr>
        </p:cxnSp>
        <p:cxnSp>
          <p:nvCxnSpPr>
            <p:cNvPr id="9239" name="Line 25"/>
            <p:cNvCxnSpPr/>
            <p:nvPr/>
          </p:nvCxnSpPr>
          <p:spPr>
            <a:xfrm flipH="1">
              <a:off x="706" y="698"/>
              <a:ext cx="149" cy="199"/>
            </a:xfrm>
            <a:prstGeom prst="line">
              <a:avLst/>
            </a:prstGeom>
            <a:ln w="38100" cap="flat" cmpd="sng">
              <a:solidFill>
                <a:srgbClr val="000000"/>
              </a:solidFill>
              <a:prstDash val="solid"/>
              <a:round/>
              <a:headEnd type="none" w="med" len="med"/>
              <a:tailEnd type="none" w="med" len="med"/>
            </a:ln>
          </p:spPr>
        </p:cxnSp>
        <p:cxnSp>
          <p:nvCxnSpPr>
            <p:cNvPr id="9240" name="Line 26"/>
            <p:cNvCxnSpPr/>
            <p:nvPr/>
          </p:nvCxnSpPr>
          <p:spPr>
            <a:xfrm flipH="1">
              <a:off x="233" y="684"/>
              <a:ext cx="149" cy="199"/>
            </a:xfrm>
            <a:prstGeom prst="line">
              <a:avLst/>
            </a:prstGeom>
            <a:ln w="38100" cap="flat" cmpd="sng">
              <a:solidFill>
                <a:srgbClr val="000000"/>
              </a:solidFill>
              <a:prstDash val="sysDot"/>
              <a:round/>
              <a:headEnd type="none" w="med" len="med"/>
              <a:tailEnd type="none" w="med" len="med"/>
            </a:ln>
          </p:spPr>
        </p:cxnSp>
        <p:cxnSp>
          <p:nvCxnSpPr>
            <p:cNvPr id="9241" name="Line 27"/>
            <p:cNvCxnSpPr/>
            <p:nvPr/>
          </p:nvCxnSpPr>
          <p:spPr>
            <a:xfrm>
              <a:off x="377" y="698"/>
              <a:ext cx="480" cy="0"/>
            </a:xfrm>
            <a:prstGeom prst="line">
              <a:avLst/>
            </a:prstGeom>
            <a:ln w="38100" cap="flat" cmpd="sng">
              <a:solidFill>
                <a:srgbClr val="000000"/>
              </a:solidFill>
              <a:prstDash val="sysDot"/>
              <a:round/>
              <a:headEnd type="none" w="med" len="med"/>
              <a:tailEnd type="none" w="med" len="med"/>
            </a:ln>
          </p:spPr>
        </p:cxnSp>
      </p:grpSp>
      <p:grpSp>
        <p:nvGrpSpPr>
          <p:cNvPr id="9243" name="Group 28"/>
          <p:cNvGrpSpPr/>
          <p:nvPr/>
        </p:nvGrpSpPr>
        <p:grpSpPr>
          <a:xfrm>
            <a:off x="3157538" y="1511300"/>
            <a:ext cx="773112" cy="762000"/>
            <a:chOff x="0" y="0"/>
            <a:chExt cx="487" cy="480"/>
          </a:xfrm>
        </p:grpSpPr>
        <p:cxnSp>
          <p:nvCxnSpPr>
            <p:cNvPr id="3" name="Line 29"/>
            <p:cNvCxnSpPr/>
            <p:nvPr/>
          </p:nvCxnSpPr>
          <p:spPr>
            <a:xfrm>
              <a:off x="0" y="473"/>
              <a:ext cx="480" cy="0"/>
            </a:xfrm>
            <a:prstGeom prst="line">
              <a:avLst/>
            </a:prstGeom>
            <a:ln w="38100" cap="flat" cmpd="sng">
              <a:solidFill>
                <a:srgbClr val="FF3300"/>
              </a:solidFill>
              <a:prstDash val="solid"/>
              <a:round/>
              <a:headEnd type="none" w="med" len="med"/>
              <a:tailEnd type="none" w="med" len="med"/>
            </a:ln>
          </p:spPr>
        </p:cxnSp>
        <p:cxnSp>
          <p:nvCxnSpPr>
            <p:cNvPr id="9244" name="Line 30"/>
            <p:cNvCxnSpPr/>
            <p:nvPr/>
          </p:nvCxnSpPr>
          <p:spPr>
            <a:xfrm>
              <a:off x="7" y="13"/>
              <a:ext cx="480" cy="0"/>
            </a:xfrm>
            <a:prstGeom prst="line">
              <a:avLst/>
            </a:prstGeom>
            <a:ln w="38100" cap="flat" cmpd="sng">
              <a:solidFill>
                <a:srgbClr val="FF3300"/>
              </a:solidFill>
              <a:prstDash val="solid"/>
              <a:round/>
              <a:headEnd type="none" w="med" len="med"/>
              <a:tailEnd type="none" w="med" len="med"/>
            </a:ln>
          </p:spPr>
        </p:cxnSp>
        <p:cxnSp>
          <p:nvCxnSpPr>
            <p:cNvPr id="9245" name="Line 31"/>
            <p:cNvCxnSpPr/>
            <p:nvPr/>
          </p:nvCxnSpPr>
          <p:spPr>
            <a:xfrm rot="5400000">
              <a:off x="-240" y="240"/>
              <a:ext cx="480" cy="0"/>
            </a:xfrm>
            <a:prstGeom prst="line">
              <a:avLst/>
            </a:prstGeom>
            <a:ln w="38100" cap="flat" cmpd="sng">
              <a:solidFill>
                <a:srgbClr val="FF3300"/>
              </a:solidFill>
              <a:prstDash val="solid"/>
              <a:round/>
              <a:headEnd type="none" w="med" len="med"/>
              <a:tailEnd type="none" w="med" len="med"/>
            </a:ln>
          </p:spPr>
        </p:cxnSp>
        <p:cxnSp>
          <p:nvCxnSpPr>
            <p:cNvPr id="9246" name="Line 32"/>
            <p:cNvCxnSpPr/>
            <p:nvPr/>
          </p:nvCxnSpPr>
          <p:spPr>
            <a:xfrm rot="5400000">
              <a:off x="240" y="240"/>
              <a:ext cx="480" cy="0"/>
            </a:xfrm>
            <a:prstGeom prst="line">
              <a:avLst/>
            </a:prstGeom>
            <a:ln w="38100" cap="flat" cmpd="sng">
              <a:solidFill>
                <a:srgbClr val="FF3300"/>
              </a:solidFill>
              <a:prstDash val="solid"/>
              <a:round/>
              <a:headEnd type="none" w="med" len="med"/>
              <a:tailEnd type="none" w="med" len="med"/>
            </a:ln>
          </p:spPr>
        </p:cxnSp>
      </p:grpSp>
      <p:sp>
        <p:nvSpPr>
          <p:cNvPr id="9248" name="Text Box 39"/>
          <p:cNvSpPr/>
          <p:nvPr/>
        </p:nvSpPr>
        <p:spPr>
          <a:xfrm>
            <a:off x="6215063" y="1195388"/>
            <a:ext cx="1709738" cy="583565"/>
          </a:xfrm>
          <a:prstGeom prst="rect">
            <a:avLst/>
          </a:prstGeom>
          <a:noFill/>
          <a:ln w="9525">
            <a:noFill/>
          </a:ln>
        </p:spPr>
        <p:txBody>
          <a:bodyPr>
            <a:spAutoFit/>
          </a:bodyPr>
          <a:p>
            <a:pPr algn="ctr" defTabSz="914400" fontAlgn="base">
              <a:spcBef>
                <a:spcPct val="50000"/>
              </a:spcBef>
              <a:buClrTx/>
              <a:buSzPct val="100000"/>
              <a:buFont typeface="Arial" panose="020B0604020202020204"/>
              <a:buNone/>
            </a:pPr>
            <a:r>
              <a:rPr lang="en-US" sz="3200" b="1" i="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a = 2 r</a:t>
            </a:r>
            <a:endParaRPr lang="en-US" sz="3200" b="1" i="1" strike="noStrike" noProof="1">
              <a:solidFill>
                <a:srgbClr val="FF3300"/>
              </a:solidFill>
              <a:effectLst>
                <a:outerShdw blurRad="38100" dist="38100" dir="2700000">
                  <a:srgbClr val="000000"/>
                </a:outerShdw>
              </a:effectLst>
            </a:endParaRPr>
          </a:p>
        </p:txBody>
      </p:sp>
      <p:sp>
        <p:nvSpPr>
          <p:cNvPr id="9249" name="Rectangle 3"/>
          <p:cNvSpPr>
            <a:spLocks noRot="1"/>
          </p:cNvSpPr>
          <p:nvPr/>
        </p:nvSpPr>
        <p:spPr>
          <a:xfrm>
            <a:off x="2127250" y="2971800"/>
            <a:ext cx="8540750" cy="719138"/>
          </a:xfrm>
          <a:prstGeom prst="rect">
            <a:avLst/>
          </a:prstGeom>
          <a:noFill/>
          <a:ln w="9525">
            <a:noFill/>
          </a:ln>
        </p:spPr>
        <p:txBody>
          <a:bodyPr/>
          <a:p>
            <a:pPr marL="342900" indent="-342900" fontAlgn="base">
              <a:spcBef>
                <a:spcPct val="20000"/>
              </a:spcBef>
              <a:buClr>
                <a:srgbClr val="FF6600"/>
              </a:buClr>
            </a:pPr>
            <a:r>
              <a:rPr lang="en-US" altLang="zh-CN" sz="3200" b="1" strike="noStrike" noProof="1">
                <a:solidFill>
                  <a:srgbClr val="0000FF"/>
                </a:solidFill>
                <a:effectLst/>
                <a:latin typeface="Arial" panose="020B0604020202020204"/>
                <a:ea typeface="宋体" panose="02010600030101010101" pitchFamily="2" charset="-122"/>
                <a:cs typeface="+mn-cs"/>
              </a:rPr>
              <a:t>③</a:t>
            </a:r>
            <a:r>
              <a:rPr lang="zh-CN" altLang="en-US" sz="3200" b="1" strike="noStrike" noProof="1">
                <a:solidFill>
                  <a:srgbClr val="0000FF"/>
                </a:solidFill>
                <a:effectLst/>
                <a:latin typeface="Arial" panose="020B0604020202020204"/>
                <a:ea typeface="宋体" panose="02010600030101010101" pitchFamily="2" charset="-122"/>
                <a:cs typeface="+mn-cs"/>
              </a:rPr>
              <a:t>配位数：</a:t>
            </a:r>
            <a:endParaRPr lang="zh-CN" altLang="en-US" sz="3200" b="1" strike="noStrike" noProof="1">
              <a:solidFill>
                <a:srgbClr val="0000FF"/>
              </a:solidFill>
              <a:effectLst/>
            </a:endParaRPr>
          </a:p>
        </p:txBody>
      </p:sp>
      <p:grpSp>
        <p:nvGrpSpPr>
          <p:cNvPr id="9250" name="Group 4"/>
          <p:cNvGrpSpPr/>
          <p:nvPr/>
        </p:nvGrpSpPr>
        <p:grpSpPr>
          <a:xfrm>
            <a:off x="2752725" y="4083050"/>
            <a:ext cx="2254250" cy="2241550"/>
            <a:chOff x="0" y="0"/>
            <a:chExt cx="1420" cy="1412"/>
          </a:xfrm>
        </p:grpSpPr>
        <p:sp>
          <p:nvSpPr>
            <p:cNvPr id="4" name="Oval 5"/>
            <p:cNvSpPr/>
            <p:nvPr/>
          </p:nvSpPr>
          <p:spPr>
            <a:xfrm>
              <a:off x="0" y="0"/>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51" name="Oval 6"/>
            <p:cNvSpPr/>
            <p:nvPr/>
          </p:nvSpPr>
          <p:spPr>
            <a:xfrm>
              <a:off x="926" y="0"/>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52" name="Oval 7"/>
            <p:cNvSpPr/>
            <p:nvPr/>
          </p:nvSpPr>
          <p:spPr>
            <a:xfrm>
              <a:off x="460" y="0"/>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53" name="Oval 8"/>
            <p:cNvSpPr/>
            <p:nvPr/>
          </p:nvSpPr>
          <p:spPr>
            <a:xfrm>
              <a:off x="7" y="466"/>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54" name="Oval 9"/>
            <p:cNvSpPr/>
            <p:nvPr/>
          </p:nvSpPr>
          <p:spPr>
            <a:xfrm>
              <a:off x="933" y="466"/>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55" name="Oval 10"/>
            <p:cNvSpPr/>
            <p:nvPr/>
          </p:nvSpPr>
          <p:spPr>
            <a:xfrm>
              <a:off x="467" y="466"/>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56" name="Oval 11"/>
            <p:cNvSpPr/>
            <p:nvPr/>
          </p:nvSpPr>
          <p:spPr>
            <a:xfrm>
              <a:off x="14" y="932"/>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57" name="Oval 12"/>
            <p:cNvSpPr/>
            <p:nvPr/>
          </p:nvSpPr>
          <p:spPr>
            <a:xfrm>
              <a:off x="940" y="932"/>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58" name="Oval 13"/>
            <p:cNvSpPr/>
            <p:nvPr/>
          </p:nvSpPr>
          <p:spPr>
            <a:xfrm>
              <a:off x="474" y="932"/>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9260" name="Group 14"/>
          <p:cNvGrpSpPr/>
          <p:nvPr/>
        </p:nvGrpSpPr>
        <p:grpSpPr>
          <a:xfrm>
            <a:off x="2947988" y="4114800"/>
            <a:ext cx="1862137" cy="2108201"/>
            <a:chOff x="0" y="0"/>
            <a:chExt cx="1173" cy="1328"/>
          </a:xfrm>
        </p:grpSpPr>
        <p:sp>
          <p:nvSpPr>
            <p:cNvPr id="9261" name="Text Box 15"/>
            <p:cNvSpPr/>
            <p:nvPr/>
          </p:nvSpPr>
          <p:spPr>
            <a:xfrm>
              <a:off x="0" y="487"/>
              <a:ext cx="240" cy="368"/>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1</a:t>
              </a:r>
              <a:endPar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9262" name="Text Box 16"/>
            <p:cNvSpPr/>
            <p:nvPr/>
          </p:nvSpPr>
          <p:spPr>
            <a:xfrm>
              <a:off x="453" y="0"/>
              <a:ext cx="240" cy="368"/>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2</a:t>
              </a:r>
              <a:endPar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9263" name="Text Box 17"/>
            <p:cNvSpPr/>
            <p:nvPr/>
          </p:nvSpPr>
          <p:spPr>
            <a:xfrm>
              <a:off x="933" y="480"/>
              <a:ext cx="240" cy="368"/>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3</a:t>
              </a:r>
              <a:endPar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9264" name="Text Box 18"/>
            <p:cNvSpPr/>
            <p:nvPr/>
          </p:nvSpPr>
          <p:spPr>
            <a:xfrm>
              <a:off x="453" y="960"/>
              <a:ext cx="240" cy="368"/>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4</a:t>
              </a:r>
              <a:endPar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ndParaRPr>
            </a:p>
          </p:txBody>
        </p:sp>
      </p:grpSp>
      <p:grpSp>
        <p:nvGrpSpPr>
          <p:cNvPr id="9265" name="Group 19"/>
          <p:cNvGrpSpPr/>
          <p:nvPr/>
        </p:nvGrpSpPr>
        <p:grpSpPr>
          <a:xfrm>
            <a:off x="6845300" y="5183188"/>
            <a:ext cx="2984500" cy="1446212"/>
            <a:chOff x="0" y="0"/>
            <a:chExt cx="1880" cy="911"/>
          </a:xfrm>
        </p:grpSpPr>
        <p:sp>
          <p:nvSpPr>
            <p:cNvPr id="5" name="Oval 20"/>
            <p:cNvSpPr/>
            <p:nvPr/>
          </p:nvSpPr>
          <p:spPr>
            <a:xfrm>
              <a:off x="474" y="0"/>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66" name="Oval 21"/>
            <p:cNvSpPr/>
            <p:nvPr/>
          </p:nvSpPr>
          <p:spPr>
            <a:xfrm>
              <a:off x="1400" y="0"/>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67" name="Oval 22"/>
            <p:cNvSpPr/>
            <p:nvPr/>
          </p:nvSpPr>
          <p:spPr>
            <a:xfrm>
              <a:off x="934" y="0"/>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68" name="Oval 23"/>
            <p:cNvSpPr/>
            <p:nvPr/>
          </p:nvSpPr>
          <p:spPr>
            <a:xfrm>
              <a:off x="233" y="226"/>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69" name="Oval 24"/>
            <p:cNvSpPr/>
            <p:nvPr/>
          </p:nvSpPr>
          <p:spPr>
            <a:xfrm>
              <a:off x="1159" y="226"/>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70" name="Oval 25"/>
            <p:cNvSpPr/>
            <p:nvPr/>
          </p:nvSpPr>
          <p:spPr>
            <a:xfrm>
              <a:off x="693" y="226"/>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71" name="Oval 26"/>
            <p:cNvSpPr/>
            <p:nvPr/>
          </p:nvSpPr>
          <p:spPr>
            <a:xfrm>
              <a:off x="0" y="431"/>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72" name="Oval 27"/>
            <p:cNvSpPr/>
            <p:nvPr/>
          </p:nvSpPr>
          <p:spPr>
            <a:xfrm>
              <a:off x="926" y="431"/>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73" name="Oval 28"/>
            <p:cNvSpPr/>
            <p:nvPr/>
          </p:nvSpPr>
          <p:spPr>
            <a:xfrm>
              <a:off x="460" y="431"/>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9275" name="Group 29"/>
          <p:cNvGrpSpPr/>
          <p:nvPr/>
        </p:nvGrpSpPr>
        <p:grpSpPr>
          <a:xfrm>
            <a:off x="6829425" y="4445000"/>
            <a:ext cx="2984500" cy="1446213"/>
            <a:chOff x="0" y="0"/>
            <a:chExt cx="1880" cy="911"/>
          </a:xfrm>
        </p:grpSpPr>
        <p:sp>
          <p:nvSpPr>
            <p:cNvPr id="6" name="Oval 30"/>
            <p:cNvSpPr/>
            <p:nvPr/>
          </p:nvSpPr>
          <p:spPr>
            <a:xfrm>
              <a:off x="474" y="0"/>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76" name="Oval 31"/>
            <p:cNvSpPr/>
            <p:nvPr/>
          </p:nvSpPr>
          <p:spPr>
            <a:xfrm>
              <a:off x="1400" y="0"/>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77" name="Oval 32"/>
            <p:cNvSpPr/>
            <p:nvPr/>
          </p:nvSpPr>
          <p:spPr>
            <a:xfrm>
              <a:off x="934" y="0"/>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78" name="Oval 33"/>
            <p:cNvSpPr/>
            <p:nvPr/>
          </p:nvSpPr>
          <p:spPr>
            <a:xfrm>
              <a:off x="233" y="226"/>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79" name="Oval 34"/>
            <p:cNvSpPr/>
            <p:nvPr/>
          </p:nvSpPr>
          <p:spPr>
            <a:xfrm>
              <a:off x="1159" y="226"/>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80" name="Oval 35"/>
            <p:cNvSpPr/>
            <p:nvPr/>
          </p:nvSpPr>
          <p:spPr>
            <a:xfrm>
              <a:off x="693" y="226"/>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81" name="Oval 36"/>
            <p:cNvSpPr/>
            <p:nvPr/>
          </p:nvSpPr>
          <p:spPr>
            <a:xfrm>
              <a:off x="0" y="431"/>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82" name="Oval 37"/>
            <p:cNvSpPr/>
            <p:nvPr/>
          </p:nvSpPr>
          <p:spPr>
            <a:xfrm>
              <a:off x="926" y="431"/>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83" name="Oval 38"/>
            <p:cNvSpPr/>
            <p:nvPr/>
          </p:nvSpPr>
          <p:spPr>
            <a:xfrm>
              <a:off x="460" y="431"/>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9285" name="Text Box 49"/>
          <p:cNvSpPr/>
          <p:nvPr/>
        </p:nvSpPr>
        <p:spPr>
          <a:xfrm>
            <a:off x="7377113" y="4768850"/>
            <a:ext cx="381000" cy="583565"/>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1</a:t>
            </a:r>
            <a:endPar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9286" name="Text Box 51"/>
          <p:cNvSpPr/>
          <p:nvPr/>
        </p:nvSpPr>
        <p:spPr>
          <a:xfrm>
            <a:off x="8901113" y="4845050"/>
            <a:ext cx="381000" cy="583565"/>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3</a:t>
            </a:r>
            <a:endPar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9287" name="Text Box 50"/>
          <p:cNvSpPr/>
          <p:nvPr/>
        </p:nvSpPr>
        <p:spPr>
          <a:xfrm>
            <a:off x="8478838" y="4410075"/>
            <a:ext cx="381000" cy="583565"/>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2</a:t>
            </a:r>
            <a:endPar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9288" name="Text Box 52"/>
          <p:cNvSpPr/>
          <p:nvPr/>
        </p:nvSpPr>
        <p:spPr>
          <a:xfrm>
            <a:off x="7724775" y="5178425"/>
            <a:ext cx="381000" cy="583565"/>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4</a:t>
            </a:r>
            <a:endPar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9289" name="Text Box 53"/>
          <p:cNvSpPr/>
          <p:nvPr/>
        </p:nvSpPr>
        <p:spPr>
          <a:xfrm>
            <a:off x="8124825" y="5578475"/>
            <a:ext cx="381000" cy="583565"/>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5</a:t>
            </a:r>
            <a:endPar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9290" name="Text Box 55"/>
          <p:cNvSpPr/>
          <p:nvPr/>
        </p:nvSpPr>
        <p:spPr>
          <a:xfrm>
            <a:off x="4495800" y="2971800"/>
            <a:ext cx="609600" cy="645160"/>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6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6</a:t>
            </a:r>
            <a:endParaRPr lang="en-US" altLang="zh-CN" sz="3600" b="1" strike="noStrike" noProof="1">
              <a:solidFill>
                <a:srgbClr val="FF3300"/>
              </a:solidFill>
              <a:effectLst>
                <a:outerShdw blurRad="38100" dist="38100" dir="2700000">
                  <a:srgbClr val="000000"/>
                </a:outerShdw>
              </a:effectLst>
            </a:endParaRPr>
          </a:p>
        </p:txBody>
      </p:sp>
      <p:sp>
        <p:nvSpPr>
          <p:cNvPr id="9291" name="Text Box 56"/>
          <p:cNvSpPr/>
          <p:nvPr/>
        </p:nvSpPr>
        <p:spPr>
          <a:xfrm>
            <a:off x="5410200" y="3035300"/>
            <a:ext cx="4495800" cy="583565"/>
          </a:xfrm>
          <a:prstGeom prst="rect">
            <a:avLst/>
          </a:prstGeom>
          <a:noFill/>
          <a:ln w="9525">
            <a:noFill/>
          </a:ln>
        </p:spPr>
        <p:txBody>
          <a:bodyPr>
            <a:spAutoFit/>
          </a:bodyPr>
          <a:p>
            <a:pPr fontAlgn="base">
              <a:spcBef>
                <a:spcPct val="50000"/>
              </a:spcBef>
            </a:pPr>
            <a:r>
              <a:rPr lang="zh-CN" altLang="en-US" sz="3200" b="1" strike="noStrike" noProof="1">
                <a:effectLst>
                  <a:outerShdw blurRad="38100" dist="38100" dir="2700000">
                    <a:srgbClr val="FFFFFF"/>
                  </a:outerShdw>
                </a:effectLst>
                <a:latin typeface="Arial" panose="020B0604020202020204"/>
                <a:ea typeface="宋体" panose="02010600030101010101" pitchFamily="2" charset="-122"/>
                <a:cs typeface="+mn-cs"/>
              </a:rPr>
              <a:t>同层</a:t>
            </a:r>
            <a:r>
              <a:rPr lang="en-US" altLang="zh-CN" sz="3200" b="1" strike="noStrike" noProof="1">
                <a:effectLst>
                  <a:outerShdw blurRad="38100" dist="38100" dir="2700000">
                    <a:srgbClr val="FFFFFF"/>
                  </a:outerShdw>
                </a:effectLst>
                <a:latin typeface="Arial" panose="020B0604020202020204"/>
                <a:ea typeface="宋体" panose="02010600030101010101" pitchFamily="2" charset="-122"/>
                <a:cs typeface="+mn-cs"/>
              </a:rPr>
              <a:t>4</a:t>
            </a:r>
            <a:r>
              <a:rPr lang="zh-CN" altLang="en-US" sz="3200" b="1" strike="noStrike" noProof="1">
                <a:effectLst>
                  <a:outerShdw blurRad="38100" dist="38100" dir="2700000">
                    <a:srgbClr val="FFFFFF"/>
                  </a:outerShdw>
                </a:effectLst>
                <a:latin typeface="Arial" panose="020B0604020202020204"/>
                <a:ea typeface="宋体" panose="02010600030101010101" pitchFamily="2" charset="-122"/>
                <a:cs typeface="+mn-cs"/>
              </a:rPr>
              <a:t>，上下层各</a:t>
            </a:r>
            <a:r>
              <a:rPr lang="en-US" altLang="zh-CN" sz="3200" b="1" strike="noStrike" noProof="1">
                <a:effectLst>
                  <a:outerShdw blurRad="38100" dist="38100" dir="2700000">
                    <a:srgbClr val="FFFFFF"/>
                  </a:outerShdw>
                </a:effectLst>
                <a:latin typeface="Arial" panose="020B0604020202020204"/>
                <a:ea typeface="宋体" panose="02010600030101010101" pitchFamily="2" charset="-122"/>
                <a:cs typeface="+mn-cs"/>
              </a:rPr>
              <a:t>1</a:t>
            </a:r>
            <a:endParaRPr lang="en-US" altLang="zh-CN" sz="3200" b="1" strike="noStrike" noProof="1">
              <a:effectLst>
                <a:outerShdw blurRad="38100" dist="38100" dir="2700000">
                  <a:srgbClr val="FFFFFF"/>
                </a:outerShdw>
              </a:effectLst>
            </a:endParaRPr>
          </a:p>
        </p:txBody>
      </p:sp>
      <p:grpSp>
        <p:nvGrpSpPr>
          <p:cNvPr id="9292" name="Group 39"/>
          <p:cNvGrpSpPr/>
          <p:nvPr/>
        </p:nvGrpSpPr>
        <p:grpSpPr>
          <a:xfrm>
            <a:off x="6781800" y="3702050"/>
            <a:ext cx="2984500" cy="1446213"/>
            <a:chOff x="0" y="0"/>
            <a:chExt cx="1880" cy="911"/>
          </a:xfrm>
        </p:grpSpPr>
        <p:sp>
          <p:nvSpPr>
            <p:cNvPr id="7" name="Oval 40"/>
            <p:cNvSpPr/>
            <p:nvPr/>
          </p:nvSpPr>
          <p:spPr>
            <a:xfrm>
              <a:off x="474" y="0"/>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93" name="Oval 41"/>
            <p:cNvSpPr/>
            <p:nvPr/>
          </p:nvSpPr>
          <p:spPr>
            <a:xfrm>
              <a:off x="1400" y="0"/>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94" name="Oval 42"/>
            <p:cNvSpPr/>
            <p:nvPr/>
          </p:nvSpPr>
          <p:spPr>
            <a:xfrm>
              <a:off x="934" y="0"/>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95" name="Oval 43"/>
            <p:cNvSpPr/>
            <p:nvPr/>
          </p:nvSpPr>
          <p:spPr>
            <a:xfrm>
              <a:off x="233" y="226"/>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96" name="Oval 44"/>
            <p:cNvSpPr/>
            <p:nvPr/>
          </p:nvSpPr>
          <p:spPr>
            <a:xfrm>
              <a:off x="1159" y="226"/>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97" name="Oval 45"/>
            <p:cNvSpPr/>
            <p:nvPr/>
          </p:nvSpPr>
          <p:spPr>
            <a:xfrm>
              <a:off x="693" y="226"/>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98" name="Oval 46"/>
            <p:cNvSpPr/>
            <p:nvPr/>
          </p:nvSpPr>
          <p:spPr>
            <a:xfrm>
              <a:off x="0" y="431"/>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299" name="Oval 47"/>
            <p:cNvSpPr/>
            <p:nvPr/>
          </p:nvSpPr>
          <p:spPr>
            <a:xfrm>
              <a:off x="926" y="431"/>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9300" name="Oval 48"/>
            <p:cNvSpPr/>
            <p:nvPr/>
          </p:nvSpPr>
          <p:spPr>
            <a:xfrm>
              <a:off x="460" y="431"/>
              <a:ext cx="480" cy="480"/>
            </a:xfrm>
            <a:prstGeom prst="ellipse">
              <a:avLst/>
            </a:prstGeom>
            <a:gradFill rotWithShape="1">
              <a:gsLst>
                <a:gs pos="0">
                  <a:srgbClr val="FFFF00"/>
                </a:gs>
                <a:gs pos="100000">
                  <a:srgbClr val="202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9302" name="Text Box 54"/>
          <p:cNvSpPr/>
          <p:nvPr/>
        </p:nvSpPr>
        <p:spPr>
          <a:xfrm>
            <a:off x="8097838" y="3981450"/>
            <a:ext cx="381000" cy="583565"/>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6</a:t>
            </a:r>
            <a:endPar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blinds(horizontal)">
                                      <p:cBhvr>
                                        <p:cTn id="7" dur="500" fill="hold"/>
                                        <p:tgtEl>
                                          <p:spTgt spid="92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243"/>
                                        </p:tgtEl>
                                        <p:attrNameLst>
                                          <p:attrName>style.visibility</p:attrName>
                                        </p:attrNameLst>
                                      </p:cBhvr>
                                      <p:to>
                                        <p:strVal val="visible"/>
                                      </p:to>
                                    </p:set>
                                    <p:animEffect transition="in" filter="blinds(horizontal)">
                                      <p:cBhvr>
                                        <p:cTn id="12" dur="500" fill="hold"/>
                                        <p:tgtEl>
                                          <p:spTgt spid="924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48"/>
                                        </p:tgtEl>
                                        <p:attrNameLst>
                                          <p:attrName>style.visibility</p:attrName>
                                        </p:attrNameLst>
                                      </p:cBhvr>
                                      <p:to>
                                        <p:strVal val="visible"/>
                                      </p:to>
                                    </p:set>
                                    <p:animEffect transition="in" filter="blinds(horizontal)">
                                      <p:cBhvr>
                                        <p:cTn id="17" dur="500" fill="hold"/>
                                        <p:tgtEl>
                                          <p:spTgt spid="924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249"/>
                                        </p:tgtEl>
                                        <p:attrNameLst>
                                          <p:attrName>style.visibility</p:attrName>
                                        </p:attrNameLst>
                                      </p:cBhvr>
                                      <p:to>
                                        <p:strVal val="visible"/>
                                      </p:to>
                                    </p:set>
                                    <p:animEffect transition="in" filter="blinds(horizontal)">
                                      <p:cBhvr>
                                        <p:cTn id="22" dur="500" fill="hold"/>
                                        <p:tgtEl>
                                          <p:spTgt spid="924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250"/>
                                        </p:tgtEl>
                                        <p:attrNameLst>
                                          <p:attrName>style.visibility</p:attrName>
                                        </p:attrNameLst>
                                      </p:cBhvr>
                                      <p:to>
                                        <p:strVal val="visible"/>
                                      </p:to>
                                    </p:set>
                                    <p:animEffect transition="in" filter="blinds(horizontal)">
                                      <p:cBhvr>
                                        <p:cTn id="27" dur="500" fill="hold"/>
                                        <p:tgtEl>
                                          <p:spTgt spid="925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260"/>
                                        </p:tgtEl>
                                        <p:attrNameLst>
                                          <p:attrName>style.visibility</p:attrName>
                                        </p:attrNameLst>
                                      </p:cBhvr>
                                      <p:to>
                                        <p:strVal val="visible"/>
                                      </p:to>
                                    </p:set>
                                    <p:animEffect transition="in" filter="blinds(horizontal)">
                                      <p:cBhvr>
                                        <p:cTn id="32" dur="500" fill="hold"/>
                                        <p:tgtEl>
                                          <p:spTgt spid="926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275"/>
                                        </p:tgtEl>
                                        <p:attrNameLst>
                                          <p:attrName>style.visibility</p:attrName>
                                        </p:attrNameLst>
                                      </p:cBhvr>
                                      <p:to>
                                        <p:strVal val="visible"/>
                                      </p:to>
                                    </p:set>
                                    <p:animEffect transition="in" filter="blinds(horizontal)">
                                      <p:cBhvr>
                                        <p:cTn id="37" dur="500" fill="hold"/>
                                        <p:tgtEl>
                                          <p:spTgt spid="927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285"/>
                                        </p:tgtEl>
                                        <p:attrNameLst>
                                          <p:attrName>style.visibility</p:attrName>
                                        </p:attrNameLst>
                                      </p:cBhvr>
                                      <p:to>
                                        <p:strVal val="visible"/>
                                      </p:to>
                                    </p:set>
                                    <p:animEffect transition="in" filter="blinds(horizontal)">
                                      <p:cBhvr>
                                        <p:cTn id="42" dur="500" fill="hold"/>
                                        <p:tgtEl>
                                          <p:spTgt spid="928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9265"/>
                                        </p:tgtEl>
                                        <p:attrNameLst>
                                          <p:attrName>style.visibility</p:attrName>
                                        </p:attrNameLst>
                                      </p:cBhvr>
                                      <p:to>
                                        <p:strVal val="visible"/>
                                      </p:to>
                                    </p:set>
                                    <p:animEffect transition="in" filter="blinds(horizontal)">
                                      <p:cBhvr>
                                        <p:cTn id="47" dur="500" fill="hold"/>
                                        <p:tgtEl>
                                          <p:spTgt spid="9265"/>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9287"/>
                                        </p:tgtEl>
                                        <p:attrNameLst>
                                          <p:attrName>style.visibility</p:attrName>
                                        </p:attrNameLst>
                                      </p:cBhvr>
                                      <p:to>
                                        <p:strVal val="visible"/>
                                      </p:to>
                                    </p:set>
                                    <p:animEffect transition="in" filter="blinds(horizontal)">
                                      <p:cBhvr>
                                        <p:cTn id="50" dur="500" fill="hold"/>
                                        <p:tgtEl>
                                          <p:spTgt spid="9287"/>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9286"/>
                                        </p:tgtEl>
                                        <p:attrNameLst>
                                          <p:attrName>style.visibility</p:attrName>
                                        </p:attrNameLst>
                                      </p:cBhvr>
                                      <p:to>
                                        <p:strVal val="visible"/>
                                      </p:to>
                                    </p:set>
                                    <p:animEffect transition="in" filter="blinds(horizontal)">
                                      <p:cBhvr>
                                        <p:cTn id="53" dur="500" fill="hold"/>
                                        <p:tgtEl>
                                          <p:spTgt spid="9286"/>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9288"/>
                                        </p:tgtEl>
                                        <p:attrNameLst>
                                          <p:attrName>style.visibility</p:attrName>
                                        </p:attrNameLst>
                                      </p:cBhvr>
                                      <p:to>
                                        <p:strVal val="visible"/>
                                      </p:to>
                                    </p:set>
                                    <p:animEffect transition="in" filter="blinds(horizontal)">
                                      <p:cBhvr>
                                        <p:cTn id="56" dur="500" fill="hold"/>
                                        <p:tgtEl>
                                          <p:spTgt spid="9288"/>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9289"/>
                                        </p:tgtEl>
                                        <p:attrNameLst>
                                          <p:attrName>style.visibility</p:attrName>
                                        </p:attrNameLst>
                                      </p:cBhvr>
                                      <p:to>
                                        <p:strVal val="visible"/>
                                      </p:to>
                                    </p:set>
                                    <p:animEffect transition="in" filter="blinds(horizontal)">
                                      <p:cBhvr>
                                        <p:cTn id="61" dur="500" fill="hold"/>
                                        <p:tgtEl>
                                          <p:spTgt spid="9289"/>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9292"/>
                                        </p:tgtEl>
                                        <p:attrNameLst>
                                          <p:attrName>style.visibility</p:attrName>
                                        </p:attrNameLst>
                                      </p:cBhvr>
                                      <p:to>
                                        <p:strVal val="visible"/>
                                      </p:to>
                                    </p:set>
                                    <p:animEffect transition="in" filter="blinds(horizontal)">
                                      <p:cBhvr>
                                        <p:cTn id="66" dur="500" fill="hold"/>
                                        <p:tgtEl>
                                          <p:spTgt spid="9292"/>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9302"/>
                                        </p:tgtEl>
                                        <p:attrNameLst>
                                          <p:attrName>style.visibility</p:attrName>
                                        </p:attrNameLst>
                                      </p:cBhvr>
                                      <p:to>
                                        <p:strVal val="visible"/>
                                      </p:to>
                                    </p:set>
                                    <p:animEffect transition="in" filter="blinds(horizontal)">
                                      <p:cBhvr>
                                        <p:cTn id="71" dur="500" fill="hold"/>
                                        <p:tgtEl>
                                          <p:spTgt spid="9302"/>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9290"/>
                                        </p:tgtEl>
                                        <p:attrNameLst>
                                          <p:attrName>style.visibility</p:attrName>
                                        </p:attrNameLst>
                                      </p:cBhvr>
                                      <p:to>
                                        <p:strVal val="visible"/>
                                      </p:to>
                                    </p:set>
                                    <p:animEffect transition="in" filter="blinds(horizontal)">
                                      <p:cBhvr>
                                        <p:cTn id="76" dur="500" fill="hold"/>
                                        <p:tgtEl>
                                          <p:spTgt spid="9290"/>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9291"/>
                                        </p:tgtEl>
                                        <p:attrNameLst>
                                          <p:attrName>style.visibility</p:attrName>
                                        </p:attrNameLst>
                                      </p:cBhvr>
                                      <p:to>
                                        <p:strVal val="visible"/>
                                      </p:to>
                                    </p:set>
                                    <p:animEffect transition="in" filter="blinds(horizontal)">
                                      <p:cBhvr>
                                        <p:cTn id="81" dur="500" fill="hold"/>
                                        <p:tgtEl>
                                          <p:spTgt spid="9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8" grpId="0" animBg="1"/>
      <p:bldP spid="9249" grpId="0" animBg="1"/>
      <p:bldP spid="9285" grpId="0" animBg="1"/>
      <p:bldP spid="9286" grpId="0" animBg="1"/>
      <p:bldP spid="9287" grpId="0" animBg="1"/>
      <p:bldP spid="9288" grpId="0" animBg="1"/>
      <p:bldP spid="9289" grpId="0" animBg="1"/>
      <p:bldP spid="9290" grpId="0" animBg="1"/>
      <p:bldP spid="9291" grpId="0" animBg="1"/>
      <p:bldP spid="9302"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1505" name="Text Box 2"/>
          <p:cNvSpPr/>
          <p:nvPr/>
        </p:nvSpPr>
        <p:spPr>
          <a:xfrm>
            <a:off x="1752600" y="152400"/>
            <a:ext cx="5872480" cy="583565"/>
          </a:xfrm>
          <a:prstGeom prst="rect">
            <a:avLst/>
          </a:prstGeom>
          <a:noFill/>
          <a:ln w="9525">
            <a:noFill/>
          </a:ln>
        </p:spPr>
        <p:txBody>
          <a:bodyPr wrap="none" anchor="t" anchorCtr="0">
            <a:spAutoFit/>
          </a:bodyPr>
          <a:p>
            <a:r>
              <a:rPr lang="zh-CN" altLang="en-US" sz="3200">
                <a:solidFill>
                  <a:srgbClr val="0000CC"/>
                </a:solidFill>
                <a:latin typeface="黑体" panose="02010609060101010101" pitchFamily="49" charset="-122"/>
                <a:ea typeface="黑体" panose="02010609060101010101" pitchFamily="49" charset="-122"/>
              </a:rPr>
              <a:t>简单立方堆积空间利用率的计算</a:t>
            </a:r>
            <a:endParaRPr lang="zh-CN" altLang="en-US" sz="3200">
              <a:solidFill>
                <a:srgbClr val="0000CC"/>
              </a:solidFill>
              <a:latin typeface="黑体" panose="02010609060101010101" pitchFamily="49" charset="-122"/>
              <a:ea typeface="黑体" panose="02010609060101010101" pitchFamily="49" charset="-122"/>
            </a:endParaRPr>
          </a:p>
        </p:txBody>
      </p:sp>
      <p:grpSp>
        <p:nvGrpSpPr>
          <p:cNvPr id="21506" name="Group 3"/>
          <p:cNvGrpSpPr/>
          <p:nvPr/>
        </p:nvGrpSpPr>
        <p:grpSpPr>
          <a:xfrm>
            <a:off x="1752600" y="990600"/>
            <a:ext cx="2209800" cy="2286000"/>
            <a:chOff x="3627" y="2511"/>
            <a:chExt cx="1089" cy="1137"/>
          </a:xfrm>
        </p:grpSpPr>
        <p:grpSp>
          <p:nvGrpSpPr>
            <p:cNvPr id="21507" name="Group 4"/>
            <p:cNvGrpSpPr/>
            <p:nvPr/>
          </p:nvGrpSpPr>
          <p:grpSpPr>
            <a:xfrm>
              <a:off x="3627" y="2511"/>
              <a:ext cx="1089" cy="1137"/>
              <a:chOff x="3627" y="2511"/>
              <a:chExt cx="1089" cy="1137"/>
            </a:xfrm>
          </p:grpSpPr>
          <p:grpSp>
            <p:nvGrpSpPr>
              <p:cNvPr id="21508" name="Group 5"/>
              <p:cNvGrpSpPr/>
              <p:nvPr/>
            </p:nvGrpSpPr>
            <p:grpSpPr>
              <a:xfrm>
                <a:off x="3639" y="2970"/>
                <a:ext cx="1069" cy="678"/>
                <a:chOff x="2242" y="1810"/>
                <a:chExt cx="1069" cy="678"/>
              </a:xfrm>
            </p:grpSpPr>
            <p:sp>
              <p:nvSpPr>
                <p:cNvPr id="21509" name="Oval 6"/>
                <p:cNvSpPr/>
                <p:nvPr/>
              </p:nvSpPr>
              <p:spPr>
                <a:xfrm>
                  <a:off x="2831" y="1810"/>
                  <a:ext cx="480" cy="4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21510" name="Oval 7"/>
                <p:cNvSpPr/>
                <p:nvPr/>
              </p:nvSpPr>
              <p:spPr>
                <a:xfrm>
                  <a:off x="2365" y="1816"/>
                  <a:ext cx="480" cy="4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21511" name="Oval 8"/>
                <p:cNvSpPr/>
                <p:nvPr/>
              </p:nvSpPr>
              <p:spPr>
                <a:xfrm>
                  <a:off x="2702" y="2002"/>
                  <a:ext cx="480" cy="4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21512" name="Oval 9"/>
                <p:cNvSpPr/>
                <p:nvPr/>
              </p:nvSpPr>
              <p:spPr>
                <a:xfrm>
                  <a:off x="2242" y="2008"/>
                  <a:ext cx="480" cy="4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grpSp>
          <p:grpSp>
            <p:nvGrpSpPr>
              <p:cNvPr id="21513" name="Group 10"/>
              <p:cNvGrpSpPr/>
              <p:nvPr/>
            </p:nvGrpSpPr>
            <p:grpSpPr>
              <a:xfrm>
                <a:off x="3627" y="2511"/>
                <a:ext cx="1089" cy="678"/>
                <a:chOff x="2209" y="1344"/>
                <a:chExt cx="1089" cy="678"/>
              </a:xfrm>
            </p:grpSpPr>
            <p:sp>
              <p:nvSpPr>
                <p:cNvPr id="21514" name="Oval 11"/>
                <p:cNvSpPr/>
                <p:nvPr/>
              </p:nvSpPr>
              <p:spPr>
                <a:xfrm>
                  <a:off x="2352" y="1350"/>
                  <a:ext cx="480" cy="4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21515" name="Oval 12"/>
                <p:cNvSpPr/>
                <p:nvPr/>
              </p:nvSpPr>
              <p:spPr>
                <a:xfrm>
                  <a:off x="2818" y="1344"/>
                  <a:ext cx="480" cy="4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21516" name="Oval 13"/>
                <p:cNvSpPr/>
                <p:nvPr/>
              </p:nvSpPr>
              <p:spPr>
                <a:xfrm>
                  <a:off x="2209" y="1542"/>
                  <a:ext cx="480" cy="4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21517" name="Oval 14"/>
                <p:cNvSpPr/>
                <p:nvPr/>
              </p:nvSpPr>
              <p:spPr>
                <a:xfrm>
                  <a:off x="2675" y="1536"/>
                  <a:ext cx="480" cy="4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grpSp>
        </p:grpSp>
        <p:cxnSp>
          <p:nvCxnSpPr>
            <p:cNvPr id="21518" name="Line 15"/>
            <p:cNvCxnSpPr/>
            <p:nvPr/>
          </p:nvCxnSpPr>
          <p:spPr>
            <a:xfrm>
              <a:off x="4004" y="2736"/>
              <a:ext cx="480" cy="0"/>
            </a:xfrm>
            <a:prstGeom prst="line">
              <a:avLst/>
            </a:prstGeom>
            <a:ln w="38100" cap="flat" cmpd="sng">
              <a:solidFill>
                <a:srgbClr val="000000"/>
              </a:solidFill>
              <a:prstDash val="solid"/>
              <a:round/>
              <a:headEnd type="none" w="med" len="med"/>
              <a:tailEnd type="none" w="med" len="med"/>
            </a:ln>
          </p:spPr>
        </p:cxnSp>
        <p:cxnSp>
          <p:nvCxnSpPr>
            <p:cNvPr id="21519" name="Line 16"/>
            <p:cNvCxnSpPr/>
            <p:nvPr/>
          </p:nvCxnSpPr>
          <p:spPr>
            <a:xfrm>
              <a:off x="3860" y="3408"/>
              <a:ext cx="480" cy="0"/>
            </a:xfrm>
            <a:prstGeom prst="line">
              <a:avLst/>
            </a:prstGeom>
            <a:ln w="38100" cap="flat" cmpd="sng">
              <a:solidFill>
                <a:srgbClr val="000000"/>
              </a:solidFill>
              <a:prstDash val="solid"/>
              <a:round/>
              <a:headEnd type="none" w="med" len="med"/>
              <a:tailEnd type="none" w="med" len="med"/>
            </a:ln>
          </p:spPr>
        </p:cxnSp>
        <p:cxnSp>
          <p:nvCxnSpPr>
            <p:cNvPr id="21520" name="Line 17"/>
            <p:cNvCxnSpPr/>
            <p:nvPr/>
          </p:nvCxnSpPr>
          <p:spPr>
            <a:xfrm>
              <a:off x="3867" y="2948"/>
              <a:ext cx="480" cy="0"/>
            </a:xfrm>
            <a:prstGeom prst="line">
              <a:avLst/>
            </a:prstGeom>
            <a:ln w="38100" cap="flat" cmpd="sng">
              <a:solidFill>
                <a:srgbClr val="000000"/>
              </a:solidFill>
              <a:prstDash val="solid"/>
              <a:round/>
              <a:headEnd type="none" w="med" len="med"/>
              <a:tailEnd type="none" w="med" len="med"/>
            </a:ln>
          </p:spPr>
        </p:cxnSp>
        <p:cxnSp>
          <p:nvCxnSpPr>
            <p:cNvPr id="21521" name="Line 18"/>
            <p:cNvCxnSpPr/>
            <p:nvPr/>
          </p:nvCxnSpPr>
          <p:spPr>
            <a:xfrm rot="5400000">
              <a:off x="3620" y="3175"/>
              <a:ext cx="480" cy="0"/>
            </a:xfrm>
            <a:prstGeom prst="line">
              <a:avLst/>
            </a:prstGeom>
            <a:ln w="38100" cap="flat" cmpd="sng">
              <a:solidFill>
                <a:srgbClr val="000000"/>
              </a:solidFill>
              <a:prstDash val="solid"/>
              <a:round/>
              <a:headEnd type="none" w="med" len="med"/>
              <a:tailEnd type="none" w="med" len="med"/>
            </a:ln>
          </p:spPr>
        </p:cxnSp>
        <p:cxnSp>
          <p:nvCxnSpPr>
            <p:cNvPr id="21522" name="Line 19"/>
            <p:cNvCxnSpPr/>
            <p:nvPr/>
          </p:nvCxnSpPr>
          <p:spPr>
            <a:xfrm rot="5400000">
              <a:off x="4100" y="3175"/>
              <a:ext cx="480" cy="0"/>
            </a:xfrm>
            <a:prstGeom prst="line">
              <a:avLst/>
            </a:prstGeom>
            <a:ln w="38100" cap="flat" cmpd="sng">
              <a:solidFill>
                <a:srgbClr val="000000"/>
              </a:solidFill>
              <a:prstDash val="solid"/>
              <a:round/>
              <a:headEnd type="none" w="med" len="med"/>
              <a:tailEnd type="none" w="med" len="med"/>
            </a:ln>
          </p:spPr>
        </p:cxnSp>
        <p:cxnSp>
          <p:nvCxnSpPr>
            <p:cNvPr id="21523" name="Line 20"/>
            <p:cNvCxnSpPr/>
            <p:nvPr/>
          </p:nvCxnSpPr>
          <p:spPr>
            <a:xfrm rot="5400000">
              <a:off x="4237" y="2969"/>
              <a:ext cx="480" cy="0"/>
            </a:xfrm>
            <a:prstGeom prst="line">
              <a:avLst/>
            </a:prstGeom>
            <a:ln w="38100" cap="flat" cmpd="sng">
              <a:solidFill>
                <a:srgbClr val="000000"/>
              </a:solidFill>
              <a:prstDash val="solid"/>
              <a:round/>
              <a:headEnd type="none" w="med" len="med"/>
              <a:tailEnd type="none" w="med" len="med"/>
            </a:ln>
          </p:spPr>
        </p:cxnSp>
        <p:cxnSp>
          <p:nvCxnSpPr>
            <p:cNvPr id="21524" name="Line 21"/>
            <p:cNvCxnSpPr/>
            <p:nvPr/>
          </p:nvCxnSpPr>
          <p:spPr>
            <a:xfrm rot="5400000">
              <a:off x="3778" y="2976"/>
              <a:ext cx="480" cy="0"/>
            </a:xfrm>
            <a:prstGeom prst="line">
              <a:avLst/>
            </a:prstGeom>
            <a:ln w="38100" cap="flat" cmpd="sng">
              <a:solidFill>
                <a:srgbClr val="000000"/>
              </a:solidFill>
              <a:prstDash val="sysDot"/>
              <a:round/>
              <a:headEnd type="none" w="med" len="med"/>
              <a:tailEnd type="none" w="med" len="med"/>
            </a:ln>
          </p:spPr>
        </p:cxnSp>
        <p:cxnSp>
          <p:nvCxnSpPr>
            <p:cNvPr id="21525" name="Line 22"/>
            <p:cNvCxnSpPr/>
            <p:nvPr/>
          </p:nvCxnSpPr>
          <p:spPr>
            <a:xfrm flipH="1">
              <a:off x="3861" y="2736"/>
              <a:ext cx="149" cy="199"/>
            </a:xfrm>
            <a:prstGeom prst="line">
              <a:avLst/>
            </a:prstGeom>
            <a:ln w="38100" cap="flat" cmpd="sng">
              <a:solidFill>
                <a:srgbClr val="000000"/>
              </a:solidFill>
              <a:prstDash val="solid"/>
              <a:round/>
              <a:headEnd type="none" w="med" len="med"/>
              <a:tailEnd type="none" w="med" len="med"/>
            </a:ln>
          </p:spPr>
        </p:cxnSp>
        <p:cxnSp>
          <p:nvCxnSpPr>
            <p:cNvPr id="21526" name="Line 23"/>
            <p:cNvCxnSpPr/>
            <p:nvPr/>
          </p:nvCxnSpPr>
          <p:spPr>
            <a:xfrm flipH="1">
              <a:off x="4327" y="2743"/>
              <a:ext cx="149" cy="199"/>
            </a:xfrm>
            <a:prstGeom prst="line">
              <a:avLst/>
            </a:prstGeom>
            <a:ln w="38100" cap="flat" cmpd="sng">
              <a:solidFill>
                <a:srgbClr val="000000"/>
              </a:solidFill>
              <a:prstDash val="solid"/>
              <a:round/>
              <a:headEnd type="none" w="med" len="med"/>
              <a:tailEnd type="none" w="med" len="med"/>
            </a:ln>
          </p:spPr>
        </p:cxnSp>
        <p:cxnSp>
          <p:nvCxnSpPr>
            <p:cNvPr id="21527" name="Line 24"/>
            <p:cNvCxnSpPr/>
            <p:nvPr/>
          </p:nvCxnSpPr>
          <p:spPr>
            <a:xfrm flipH="1">
              <a:off x="4333" y="3209"/>
              <a:ext cx="149" cy="199"/>
            </a:xfrm>
            <a:prstGeom prst="line">
              <a:avLst/>
            </a:prstGeom>
            <a:ln w="38100" cap="flat" cmpd="sng">
              <a:solidFill>
                <a:srgbClr val="000000"/>
              </a:solidFill>
              <a:prstDash val="solid"/>
              <a:round/>
              <a:headEnd type="none" w="med" len="med"/>
              <a:tailEnd type="none" w="med" len="med"/>
            </a:ln>
          </p:spPr>
        </p:cxnSp>
        <p:cxnSp>
          <p:nvCxnSpPr>
            <p:cNvPr id="21528" name="Line 25"/>
            <p:cNvCxnSpPr/>
            <p:nvPr/>
          </p:nvCxnSpPr>
          <p:spPr>
            <a:xfrm flipH="1">
              <a:off x="3860" y="3195"/>
              <a:ext cx="149" cy="199"/>
            </a:xfrm>
            <a:prstGeom prst="line">
              <a:avLst/>
            </a:prstGeom>
            <a:ln w="38100" cap="flat" cmpd="sng">
              <a:solidFill>
                <a:srgbClr val="000000"/>
              </a:solidFill>
              <a:prstDash val="sysDot"/>
              <a:round/>
              <a:headEnd type="none" w="med" len="med"/>
              <a:tailEnd type="none" w="med" len="med"/>
            </a:ln>
          </p:spPr>
        </p:cxnSp>
        <p:cxnSp>
          <p:nvCxnSpPr>
            <p:cNvPr id="21529" name="Line 26"/>
            <p:cNvCxnSpPr/>
            <p:nvPr/>
          </p:nvCxnSpPr>
          <p:spPr>
            <a:xfrm>
              <a:off x="4004" y="3209"/>
              <a:ext cx="480" cy="0"/>
            </a:xfrm>
            <a:prstGeom prst="line">
              <a:avLst/>
            </a:prstGeom>
            <a:ln w="38100" cap="flat" cmpd="sng">
              <a:solidFill>
                <a:srgbClr val="000000"/>
              </a:solidFill>
              <a:prstDash val="sysDot"/>
              <a:round/>
              <a:headEnd type="none" w="med" len="med"/>
              <a:tailEnd type="none" w="med" len="med"/>
            </a:ln>
          </p:spPr>
        </p:cxnSp>
      </p:grpSp>
      <p:sp>
        <p:nvSpPr>
          <p:cNvPr id="21530" name="Text Box 27"/>
          <p:cNvSpPr/>
          <p:nvPr/>
        </p:nvSpPr>
        <p:spPr>
          <a:xfrm>
            <a:off x="4495800" y="990600"/>
            <a:ext cx="6172200" cy="521970"/>
          </a:xfrm>
          <a:prstGeom prst="rect">
            <a:avLst/>
          </a:prstGeom>
          <a:noFill/>
          <a:ln w="9525">
            <a:noFill/>
          </a:ln>
        </p:spPr>
        <p:txBody>
          <a:bodyPr anchor="t" anchorCtr="0">
            <a:spAutoFit/>
          </a:bodyPr>
          <a:p>
            <a:r>
              <a:rPr lang="zh-CN" altLang="en-US" sz="2800">
                <a:solidFill>
                  <a:srgbClr val="0000CC"/>
                </a:solidFill>
                <a:latin typeface="Times New Roman" panose="02020603050405020304" pitchFamily="18" charset="0"/>
                <a:ea typeface="黑体" panose="02010609060101010101" pitchFamily="49" charset="-122"/>
              </a:rPr>
              <a:t>设球的半径为</a:t>
            </a:r>
            <a:r>
              <a:rPr lang="en-US" altLang="zh-CN" sz="2800">
                <a:solidFill>
                  <a:srgbClr val="0000CC"/>
                </a:solidFill>
                <a:latin typeface="Times New Roman" panose="02020603050405020304" pitchFamily="18" charset="0"/>
                <a:ea typeface="黑体" panose="02010609060101010101" pitchFamily="49" charset="-122"/>
              </a:rPr>
              <a:t>r</a:t>
            </a:r>
            <a:r>
              <a:rPr lang="zh-CN" altLang="en-US" sz="2800">
                <a:solidFill>
                  <a:srgbClr val="0000CC"/>
                </a:solidFill>
                <a:latin typeface="Times New Roman" panose="02020603050405020304" pitchFamily="18" charset="0"/>
                <a:ea typeface="黑体" panose="02010609060101010101" pitchFamily="49" charset="-122"/>
              </a:rPr>
              <a:t>，则</a:t>
            </a:r>
            <a:r>
              <a:rPr lang="zh-CN" altLang="en-US" sz="2800">
                <a:solidFill>
                  <a:srgbClr val="FF3399"/>
                </a:solidFill>
                <a:latin typeface="Times New Roman" panose="02020603050405020304" pitchFamily="18" charset="0"/>
                <a:ea typeface="黑体" panose="02010609060101010101" pitchFamily="49" charset="-122"/>
              </a:rPr>
              <a:t>晶胞的边长为</a:t>
            </a:r>
            <a:r>
              <a:rPr lang="en-US" altLang="zh-CN" sz="2800">
                <a:solidFill>
                  <a:srgbClr val="FF3399"/>
                </a:solidFill>
                <a:latin typeface="Times New Roman" panose="02020603050405020304" pitchFamily="18" charset="0"/>
                <a:ea typeface="黑体" panose="02010609060101010101" pitchFamily="49" charset="-122"/>
              </a:rPr>
              <a:t>2r</a:t>
            </a:r>
            <a:endParaRPr lang="en-US" altLang="zh-CN" sz="2800">
              <a:solidFill>
                <a:srgbClr val="FF3399"/>
              </a:solidFill>
              <a:latin typeface="Times New Roman" panose="02020603050405020304" pitchFamily="18" charset="0"/>
              <a:ea typeface="黑体" panose="02010609060101010101" pitchFamily="49" charset="-122"/>
            </a:endParaRPr>
          </a:p>
        </p:txBody>
      </p:sp>
      <p:sp>
        <p:nvSpPr>
          <p:cNvPr id="21531" name="Text Box 28"/>
          <p:cNvSpPr/>
          <p:nvPr/>
        </p:nvSpPr>
        <p:spPr>
          <a:xfrm>
            <a:off x="2528888" y="2743200"/>
            <a:ext cx="478790" cy="521970"/>
          </a:xfrm>
          <a:prstGeom prst="rect">
            <a:avLst/>
          </a:prstGeom>
          <a:noFill/>
          <a:ln w="9525">
            <a:noFill/>
          </a:ln>
        </p:spPr>
        <p:txBody>
          <a:bodyPr wrap="none" anchor="t" anchorCtr="0">
            <a:spAutoFit/>
          </a:bodyPr>
          <a:p>
            <a:r>
              <a:rPr lang="en-US" altLang="zh-CN" sz="2800">
                <a:solidFill>
                  <a:srgbClr val="0000CC"/>
                </a:solidFill>
                <a:latin typeface="Times New Roman" panose="02020603050405020304" pitchFamily="18" charset="0"/>
                <a:ea typeface="黑体" panose="02010609060101010101" pitchFamily="49" charset="-122"/>
              </a:rPr>
              <a:t>2r</a:t>
            </a:r>
            <a:endParaRPr lang="en-US" altLang="zh-CN" sz="2800">
              <a:solidFill>
                <a:srgbClr val="0000CC"/>
              </a:solidFill>
              <a:latin typeface="Times New Roman" panose="02020603050405020304" pitchFamily="18" charset="0"/>
              <a:ea typeface="黑体" panose="02010609060101010101" pitchFamily="49" charset="-122"/>
            </a:endParaRPr>
          </a:p>
        </p:txBody>
      </p:sp>
      <p:sp>
        <p:nvSpPr>
          <p:cNvPr id="21533" name="Text Box 30"/>
          <p:cNvSpPr/>
          <p:nvPr/>
        </p:nvSpPr>
        <p:spPr>
          <a:xfrm>
            <a:off x="4598988" y="1676400"/>
            <a:ext cx="4450080" cy="521970"/>
          </a:xfrm>
          <a:prstGeom prst="rect">
            <a:avLst/>
          </a:prstGeom>
          <a:noFill/>
          <a:ln w="9525">
            <a:noFill/>
          </a:ln>
        </p:spPr>
        <p:txBody>
          <a:bodyPr wrap="none" anchor="t" anchorCtr="0">
            <a:spAutoFit/>
          </a:bodyPr>
          <a:p>
            <a:r>
              <a:rPr lang="en-US" altLang="zh-CN" sz="2800">
                <a:solidFill>
                  <a:srgbClr val="0000CC"/>
                </a:solidFill>
                <a:latin typeface="Times New Roman" panose="02020603050405020304" pitchFamily="18" charset="0"/>
                <a:ea typeface="黑体" panose="02010609060101010101" pitchFamily="49" charset="-122"/>
              </a:rPr>
              <a:t>1</a:t>
            </a:r>
            <a:r>
              <a:rPr lang="zh-CN" altLang="en-US" sz="2800">
                <a:solidFill>
                  <a:srgbClr val="0000CC"/>
                </a:solidFill>
                <a:latin typeface="Times New Roman" panose="02020603050405020304" pitchFamily="18" charset="0"/>
                <a:ea typeface="黑体" panose="02010609060101010101" pitchFamily="49" charset="-122"/>
              </a:rPr>
              <a:t>个晶胞中平均含有</a:t>
            </a:r>
            <a:r>
              <a:rPr lang="en-US" altLang="zh-CN" sz="2800">
                <a:solidFill>
                  <a:srgbClr val="0000CC"/>
                </a:solidFill>
                <a:latin typeface="Times New Roman" panose="02020603050405020304" pitchFamily="18" charset="0"/>
                <a:ea typeface="黑体" panose="02010609060101010101" pitchFamily="49" charset="-122"/>
              </a:rPr>
              <a:t>1</a:t>
            </a:r>
            <a:r>
              <a:rPr lang="zh-CN" altLang="en-US" sz="2800">
                <a:solidFill>
                  <a:srgbClr val="0000CC"/>
                </a:solidFill>
                <a:latin typeface="Times New Roman" panose="02020603050405020304" pitchFamily="18" charset="0"/>
                <a:ea typeface="黑体" panose="02010609060101010101" pitchFamily="49" charset="-122"/>
              </a:rPr>
              <a:t>个原子</a:t>
            </a:r>
            <a:endParaRPr lang="zh-CN" altLang="en-US" sz="2800">
              <a:solidFill>
                <a:srgbClr val="0000CC"/>
              </a:solidFill>
              <a:latin typeface="Times New Roman" panose="02020603050405020304" pitchFamily="18" charset="0"/>
              <a:ea typeface="黑体" panose="02010609060101010101" pitchFamily="49" charset="-122"/>
            </a:endParaRPr>
          </a:p>
        </p:txBody>
      </p:sp>
      <p:sp>
        <p:nvSpPr>
          <p:cNvPr id="21534" name="Text Box 31"/>
          <p:cNvSpPr/>
          <p:nvPr/>
        </p:nvSpPr>
        <p:spPr>
          <a:xfrm>
            <a:off x="4724400" y="2573338"/>
            <a:ext cx="871220" cy="521970"/>
          </a:xfrm>
          <a:prstGeom prst="rect">
            <a:avLst/>
          </a:prstGeom>
          <a:noFill/>
          <a:ln w="9525">
            <a:noFill/>
          </a:ln>
        </p:spPr>
        <p:txBody>
          <a:bodyPr wrap="none" anchor="t" anchorCtr="0">
            <a:spAutoFit/>
          </a:bodyPr>
          <a:p>
            <a:r>
              <a:rPr lang="en-US" altLang="zh-CN" sz="2800">
                <a:solidFill>
                  <a:srgbClr val="0000CC"/>
                </a:solidFill>
                <a:latin typeface="Times New Roman" panose="02020603050405020304" pitchFamily="18" charset="0"/>
                <a:ea typeface="黑体" panose="02010609060101010101" pitchFamily="49" charset="-122"/>
              </a:rPr>
              <a:t>V</a:t>
            </a:r>
            <a:r>
              <a:rPr lang="zh-CN" altLang="en-US" sz="2800" baseline="-25000">
                <a:solidFill>
                  <a:srgbClr val="0000CC"/>
                </a:solidFill>
                <a:latin typeface="Times New Roman" panose="02020603050405020304" pitchFamily="18" charset="0"/>
                <a:ea typeface="黑体" panose="02010609060101010101" pitchFamily="49" charset="-122"/>
              </a:rPr>
              <a:t>球</a:t>
            </a:r>
            <a:r>
              <a:rPr lang="en-US" altLang="zh-CN" sz="2800">
                <a:solidFill>
                  <a:srgbClr val="0000CC"/>
                </a:solidFill>
                <a:latin typeface="Times New Roman" panose="02020603050405020304" pitchFamily="18" charset="0"/>
                <a:ea typeface="黑体" panose="02010609060101010101" pitchFamily="49" charset="-122"/>
              </a:rPr>
              <a:t>=</a:t>
            </a:r>
            <a:endParaRPr lang="en-US" altLang="zh-CN" sz="2800">
              <a:solidFill>
                <a:srgbClr val="0000CC"/>
              </a:solidFill>
              <a:latin typeface="Times New Roman" panose="02020603050405020304" pitchFamily="18" charset="0"/>
              <a:ea typeface="黑体" panose="02010609060101010101" pitchFamily="49" charset="-122"/>
            </a:endParaRPr>
          </a:p>
        </p:txBody>
      </p:sp>
      <p:graphicFrame>
        <p:nvGraphicFramePr>
          <p:cNvPr id="21535" name="Object 32"/>
          <p:cNvGraphicFramePr>
            <a:graphicFrameLocks noChangeAspect="1"/>
          </p:cNvGraphicFramePr>
          <p:nvPr/>
        </p:nvGraphicFramePr>
        <p:xfrm>
          <a:off x="5724525" y="2286000"/>
          <a:ext cx="974725" cy="1079500"/>
        </p:xfrm>
        <a:graphic>
          <a:graphicData uri="http://schemas.openxmlformats.org/presentationml/2006/ole">
            <mc:AlternateContent xmlns:mc="http://schemas.openxmlformats.org/markup-compatibility/2006">
              <mc:Choice xmlns:v="urn:schemas-microsoft-com:vml" Requires="v">
                <p:oleObj spid="_x0000_s3076" name="" r:id="rId1" imgW="355600" imgH="393065" progId="Equation.3">
                  <p:embed/>
                </p:oleObj>
              </mc:Choice>
              <mc:Fallback>
                <p:oleObj name="" r:id="rId1" imgW="355600" imgH="393065" progId="Equation.3">
                  <p:embed/>
                  <p:pic>
                    <p:nvPicPr>
                      <p:cNvPr id="0" name="图片 3075"/>
                      <p:cNvPicPr/>
                      <p:nvPr/>
                    </p:nvPicPr>
                    <p:blipFill>
                      <a:blip r:embed="rId2"/>
                      <a:stretch>
                        <a:fillRect/>
                      </a:stretch>
                    </p:blipFill>
                    <p:spPr>
                      <a:xfrm>
                        <a:off x="5724525" y="2286000"/>
                        <a:ext cx="974725" cy="1079500"/>
                      </a:xfrm>
                      <a:prstGeom prst="rect">
                        <a:avLst/>
                      </a:prstGeom>
                      <a:noFill/>
                      <a:ln w="38100">
                        <a:noFill/>
                        <a:miter/>
                      </a:ln>
                    </p:spPr>
                  </p:pic>
                </p:oleObj>
              </mc:Fallback>
            </mc:AlternateContent>
          </a:graphicData>
        </a:graphic>
      </p:graphicFrame>
      <p:graphicFrame>
        <p:nvGraphicFramePr>
          <p:cNvPr id="21536" name="Object 33"/>
          <p:cNvGraphicFramePr>
            <a:graphicFrameLocks noChangeAspect="1"/>
          </p:cNvGraphicFramePr>
          <p:nvPr/>
        </p:nvGraphicFramePr>
        <p:xfrm>
          <a:off x="6934200" y="3344863"/>
          <a:ext cx="1981200" cy="1150937"/>
        </p:xfrm>
        <a:graphic>
          <a:graphicData uri="http://schemas.openxmlformats.org/presentationml/2006/ole">
            <mc:AlternateContent xmlns:mc="http://schemas.openxmlformats.org/markup-compatibility/2006">
              <mc:Choice xmlns:v="urn:schemas-microsoft-com:vml" Requires="v">
                <p:oleObj spid="_x0000_s3077" name="" r:id="rId3" imgW="787400" imgH="457200" progId="Equation.3">
                  <p:embed/>
                </p:oleObj>
              </mc:Choice>
              <mc:Fallback>
                <p:oleObj name="" r:id="rId3" imgW="787400" imgH="457200" progId="Equation.3">
                  <p:embed/>
                  <p:pic>
                    <p:nvPicPr>
                      <p:cNvPr id="0" name="图片 3076"/>
                      <p:cNvPicPr/>
                      <p:nvPr/>
                    </p:nvPicPr>
                    <p:blipFill>
                      <a:blip r:embed="rId4"/>
                      <a:stretch>
                        <a:fillRect/>
                      </a:stretch>
                    </p:blipFill>
                    <p:spPr>
                      <a:xfrm>
                        <a:off x="6934200" y="3344863"/>
                        <a:ext cx="1981200" cy="1150937"/>
                      </a:xfrm>
                      <a:prstGeom prst="rect">
                        <a:avLst/>
                      </a:prstGeom>
                      <a:noFill/>
                      <a:ln w="38100">
                        <a:noFill/>
                        <a:miter/>
                      </a:ln>
                    </p:spPr>
                  </p:pic>
                </p:oleObj>
              </mc:Fallback>
            </mc:AlternateContent>
          </a:graphicData>
        </a:graphic>
      </p:graphicFrame>
      <p:sp>
        <p:nvSpPr>
          <p:cNvPr id="21537" name="Text Box 34"/>
          <p:cNvSpPr/>
          <p:nvPr/>
        </p:nvSpPr>
        <p:spPr>
          <a:xfrm>
            <a:off x="7472363" y="2571750"/>
            <a:ext cx="2837180" cy="521970"/>
          </a:xfrm>
          <a:prstGeom prst="rect">
            <a:avLst/>
          </a:prstGeom>
          <a:noFill/>
          <a:ln w="9525">
            <a:noFill/>
          </a:ln>
        </p:spPr>
        <p:txBody>
          <a:bodyPr wrap="none" anchor="t" anchorCtr="0">
            <a:spAutoFit/>
          </a:bodyPr>
          <a:p>
            <a:r>
              <a:rPr lang="en-US" altLang="zh-CN" sz="2800">
                <a:solidFill>
                  <a:srgbClr val="0000CC"/>
                </a:solidFill>
                <a:latin typeface="Times New Roman" panose="02020603050405020304" pitchFamily="18" charset="0"/>
                <a:ea typeface="黑体" panose="02010609060101010101" pitchFamily="49" charset="-122"/>
              </a:rPr>
              <a:t>V</a:t>
            </a:r>
            <a:r>
              <a:rPr lang="zh-CN" altLang="en-US" sz="2800" baseline="-25000">
                <a:solidFill>
                  <a:srgbClr val="0000CC"/>
                </a:solidFill>
                <a:latin typeface="Times New Roman" panose="02020603050405020304" pitchFamily="18" charset="0"/>
                <a:ea typeface="黑体" panose="02010609060101010101" pitchFamily="49" charset="-122"/>
              </a:rPr>
              <a:t>晶胞</a:t>
            </a:r>
            <a:r>
              <a:rPr lang="en-US" altLang="zh-CN" sz="2800">
                <a:solidFill>
                  <a:srgbClr val="0000CC"/>
                </a:solidFill>
                <a:latin typeface="Times New Roman" panose="02020603050405020304" pitchFamily="18" charset="0"/>
                <a:ea typeface="黑体" panose="02010609060101010101" pitchFamily="49" charset="-122"/>
              </a:rPr>
              <a:t>=</a:t>
            </a:r>
            <a:r>
              <a:rPr lang="zh-CN" altLang="en-US" sz="2800">
                <a:solidFill>
                  <a:srgbClr val="0000CC"/>
                </a:solidFill>
                <a:latin typeface="Times New Roman" panose="02020603050405020304" pitchFamily="18" charset="0"/>
                <a:ea typeface="黑体" panose="02010609060101010101" pitchFamily="49" charset="-122"/>
              </a:rPr>
              <a:t>（</a:t>
            </a:r>
            <a:r>
              <a:rPr lang="en-US" altLang="zh-CN" sz="2800">
                <a:solidFill>
                  <a:srgbClr val="0000CC"/>
                </a:solidFill>
                <a:latin typeface="Times New Roman" panose="02020603050405020304" pitchFamily="18" charset="0"/>
                <a:ea typeface="黑体" panose="02010609060101010101" pitchFamily="49" charset="-122"/>
              </a:rPr>
              <a:t>2r</a:t>
            </a:r>
            <a:r>
              <a:rPr lang="zh-CN" altLang="en-US" sz="2800">
                <a:solidFill>
                  <a:srgbClr val="0000CC"/>
                </a:solidFill>
                <a:latin typeface="Times New Roman" panose="02020603050405020304" pitchFamily="18" charset="0"/>
                <a:ea typeface="黑体" panose="02010609060101010101" pitchFamily="49" charset="-122"/>
              </a:rPr>
              <a:t>）</a:t>
            </a:r>
            <a:r>
              <a:rPr lang="en-US" altLang="zh-CN" sz="2800" baseline="30000">
                <a:solidFill>
                  <a:srgbClr val="0000CC"/>
                </a:solidFill>
                <a:latin typeface="Times New Roman" panose="02020603050405020304" pitchFamily="18" charset="0"/>
                <a:ea typeface="黑体" panose="02010609060101010101" pitchFamily="49" charset="-122"/>
              </a:rPr>
              <a:t>3</a:t>
            </a:r>
            <a:r>
              <a:rPr lang="en-US" altLang="zh-CN" sz="2800">
                <a:solidFill>
                  <a:srgbClr val="0000CC"/>
                </a:solidFill>
                <a:latin typeface="Times New Roman" panose="02020603050405020304" pitchFamily="18" charset="0"/>
                <a:ea typeface="黑体" panose="02010609060101010101" pitchFamily="49" charset="-122"/>
              </a:rPr>
              <a:t>=8r</a:t>
            </a:r>
            <a:r>
              <a:rPr lang="en-US" altLang="zh-CN" sz="2800" baseline="30000">
                <a:solidFill>
                  <a:srgbClr val="0000CC"/>
                </a:solidFill>
                <a:latin typeface="Times New Roman" panose="02020603050405020304" pitchFamily="18" charset="0"/>
                <a:ea typeface="黑体" panose="02010609060101010101" pitchFamily="49" charset="-122"/>
              </a:rPr>
              <a:t>3</a:t>
            </a:r>
            <a:endParaRPr lang="en-US" altLang="zh-CN" sz="2800" baseline="30000">
              <a:solidFill>
                <a:srgbClr val="0000CC"/>
              </a:solidFill>
              <a:latin typeface="Times New Roman" panose="02020603050405020304" pitchFamily="18" charset="0"/>
              <a:ea typeface="黑体" panose="02010609060101010101" pitchFamily="49" charset="-122"/>
            </a:endParaRPr>
          </a:p>
        </p:txBody>
      </p:sp>
      <p:sp>
        <p:nvSpPr>
          <p:cNvPr id="21538" name="Text Box 35"/>
          <p:cNvSpPr/>
          <p:nvPr/>
        </p:nvSpPr>
        <p:spPr>
          <a:xfrm>
            <a:off x="4648200" y="3657600"/>
            <a:ext cx="2161540" cy="521970"/>
          </a:xfrm>
          <a:prstGeom prst="rect">
            <a:avLst/>
          </a:prstGeom>
          <a:noFill/>
          <a:ln w="9525">
            <a:noFill/>
          </a:ln>
        </p:spPr>
        <p:txBody>
          <a:bodyPr wrap="none" anchor="t" anchorCtr="0">
            <a:spAutoFit/>
          </a:bodyPr>
          <a:p>
            <a:r>
              <a:rPr lang="zh-CN" altLang="en-US" sz="2800">
                <a:solidFill>
                  <a:srgbClr val="0000CC"/>
                </a:solidFill>
                <a:latin typeface="Times New Roman" panose="02020603050405020304" pitchFamily="18" charset="0"/>
                <a:ea typeface="黑体" panose="02010609060101010101" pitchFamily="49" charset="-122"/>
              </a:rPr>
              <a:t>空间利用率</a:t>
            </a:r>
            <a:r>
              <a:rPr lang="en-US" altLang="zh-CN" sz="2800">
                <a:solidFill>
                  <a:srgbClr val="0000CC"/>
                </a:solidFill>
                <a:latin typeface="Times New Roman" panose="02020603050405020304" pitchFamily="18" charset="0"/>
                <a:ea typeface="黑体" panose="02010609060101010101" pitchFamily="49" charset="-122"/>
              </a:rPr>
              <a:t>=</a:t>
            </a:r>
            <a:endParaRPr lang="en-US" altLang="zh-CN" sz="2800">
              <a:solidFill>
                <a:srgbClr val="0000CC"/>
              </a:solidFill>
              <a:latin typeface="Times New Roman" panose="02020603050405020304" pitchFamily="18" charset="0"/>
              <a:ea typeface="黑体" panose="02010609060101010101" pitchFamily="49" charset="-122"/>
            </a:endParaRPr>
          </a:p>
        </p:txBody>
      </p:sp>
      <p:graphicFrame>
        <p:nvGraphicFramePr>
          <p:cNvPr id="21539" name="Object 36"/>
          <p:cNvGraphicFramePr>
            <a:graphicFrameLocks noChangeAspect="1"/>
          </p:cNvGraphicFramePr>
          <p:nvPr/>
        </p:nvGraphicFramePr>
        <p:xfrm>
          <a:off x="6445250" y="4608513"/>
          <a:ext cx="2514600" cy="1487487"/>
        </p:xfrm>
        <a:graphic>
          <a:graphicData uri="http://schemas.openxmlformats.org/presentationml/2006/ole">
            <mc:AlternateContent xmlns:mc="http://schemas.openxmlformats.org/markup-compatibility/2006">
              <mc:Choice xmlns:v="urn:schemas-microsoft-com:vml" Requires="v">
                <p:oleObj spid="_x0000_s3078" name="" r:id="rId5" imgW="965200" imgH="571500" progId="Equation.3">
                  <p:embed/>
                </p:oleObj>
              </mc:Choice>
              <mc:Fallback>
                <p:oleObj name="" r:id="rId5" imgW="965200" imgH="571500" progId="Equation.3">
                  <p:embed/>
                  <p:pic>
                    <p:nvPicPr>
                      <p:cNvPr id="0" name="图片 3077"/>
                      <p:cNvPicPr/>
                      <p:nvPr/>
                    </p:nvPicPr>
                    <p:blipFill>
                      <a:blip r:embed="rId6"/>
                      <a:stretch>
                        <a:fillRect/>
                      </a:stretch>
                    </p:blipFill>
                    <p:spPr>
                      <a:xfrm>
                        <a:off x="6445250" y="4608513"/>
                        <a:ext cx="2514600" cy="1487487"/>
                      </a:xfrm>
                      <a:prstGeom prst="rect">
                        <a:avLst/>
                      </a:prstGeom>
                      <a:noFill/>
                      <a:ln w="38100">
                        <a:noFill/>
                        <a:miter/>
                      </a:ln>
                    </p:spPr>
                  </p:pic>
                </p:oleObj>
              </mc:Fallback>
            </mc:AlternateContent>
          </a:graphicData>
        </a:graphic>
      </p:graphicFrame>
      <p:sp>
        <p:nvSpPr>
          <p:cNvPr id="21540" name="Text Box 37"/>
          <p:cNvSpPr/>
          <p:nvPr/>
        </p:nvSpPr>
        <p:spPr>
          <a:xfrm>
            <a:off x="8959850" y="5334000"/>
            <a:ext cx="1035050" cy="521970"/>
          </a:xfrm>
          <a:prstGeom prst="rect">
            <a:avLst/>
          </a:prstGeom>
          <a:noFill/>
          <a:ln w="9525">
            <a:noFill/>
          </a:ln>
        </p:spPr>
        <p:txBody>
          <a:bodyPr wrap="none" anchor="t" anchorCtr="0">
            <a:spAutoFit/>
          </a:bodyPr>
          <a:p>
            <a:r>
              <a:rPr lang="en-US" altLang="zh-CN" sz="2800">
                <a:solidFill>
                  <a:srgbClr val="0000CC"/>
                </a:solidFill>
                <a:latin typeface="Times New Roman" panose="02020603050405020304" pitchFamily="18" charset="0"/>
                <a:ea typeface="黑体" panose="02010609060101010101" pitchFamily="49" charset="-122"/>
              </a:rPr>
              <a:t>=</a:t>
            </a:r>
            <a:r>
              <a:rPr lang="en-US" altLang="zh-CN" sz="2800">
                <a:latin typeface="Times New Roman" panose="02020603050405020304" pitchFamily="18" charset="0"/>
                <a:ea typeface="黑体" panose="02010609060101010101" pitchFamily="49" charset="-122"/>
              </a:rPr>
              <a:t>52%</a:t>
            </a:r>
            <a:endParaRPr lang="en-US" altLang="zh-CN" sz="2800">
              <a:latin typeface="Times New Roman" panose="02020603050405020304" pitchFamily="18" charset="0"/>
              <a:ea typeface="黑体" panose="02010609060101010101" pitchFamily="49" charset="-122"/>
            </a:endParaRPr>
          </a:p>
        </p:txBody>
      </p:sp>
      <p:pic>
        <p:nvPicPr>
          <p:cNvPr id="21541" name="Picture 7"/>
          <p:cNvPicPr>
            <a:picLocks noChangeAspect="1"/>
          </p:cNvPicPr>
          <p:nvPr/>
        </p:nvPicPr>
        <p:blipFill>
          <a:blip r:embed="rId7"/>
          <a:stretch>
            <a:fillRect/>
          </a:stretch>
        </p:blipFill>
        <p:spPr>
          <a:xfrm>
            <a:off x="1828800" y="3581400"/>
            <a:ext cx="2306638" cy="2514600"/>
          </a:xfrm>
          <a:prstGeom prst="rect">
            <a:avLst/>
          </a:prstGeom>
          <a:noFill/>
          <a:ln w="9525">
            <a:noFill/>
          </a:ln>
        </p:spPr>
      </p:pic>
      <p:sp>
        <p:nvSpPr>
          <p:cNvPr id="21542" name="Text Box 39"/>
          <p:cNvSpPr/>
          <p:nvPr/>
        </p:nvSpPr>
        <p:spPr>
          <a:xfrm>
            <a:off x="3962400" y="5943600"/>
            <a:ext cx="5872480" cy="583565"/>
          </a:xfrm>
          <a:prstGeom prst="rect">
            <a:avLst/>
          </a:prstGeom>
          <a:noFill/>
          <a:ln w="9525">
            <a:noFill/>
          </a:ln>
        </p:spPr>
        <p:txBody>
          <a:bodyPr wrap="none" anchor="t" anchorCtr="0">
            <a:spAutoFit/>
          </a:bodyPr>
          <a:p>
            <a:r>
              <a:rPr lang="zh-CN" altLang="en-US" sz="3200" b="0">
                <a:latin typeface="Arial" panose="020B0604020202020204" pitchFamily="34" charset="0"/>
                <a:ea typeface="黑体" panose="02010609060101010101" pitchFamily="49" charset="-122"/>
              </a:rPr>
              <a:t>简单立方堆积空间利用率太低！</a:t>
            </a:r>
            <a:endParaRPr lang="zh-CN" altLang="en-US" sz="3200" b="0">
              <a:latin typeface="Arial" panose="020B0604020202020204" pitchFamily="34" charset="0"/>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541"/>
                                        </p:tgtEl>
                                        <p:attrNameLst>
                                          <p:attrName>style.visibility</p:attrName>
                                        </p:attrNameLst>
                                      </p:cBhvr>
                                      <p:to>
                                        <p:strVal val="visible"/>
                                      </p:to>
                                    </p:set>
                                    <p:animEffect transition="in" filter="dissolve">
                                      <p:cBhvr>
                                        <p:cTn id="7" dur="500" fill="hold"/>
                                        <p:tgtEl>
                                          <p:spTgt spid="2154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1533"/>
                                        </p:tgtEl>
                                        <p:attrNameLst>
                                          <p:attrName>style.visibility</p:attrName>
                                        </p:attrNameLst>
                                      </p:cBhvr>
                                      <p:to>
                                        <p:strVal val="visible"/>
                                      </p:to>
                                    </p:set>
                                    <p:anim calcmode="lin" valueType="num">
                                      <p:cBhvr additive="base">
                                        <p:cTn id="12" dur="500" fill="hold"/>
                                        <p:tgtEl>
                                          <p:spTgt spid="21533"/>
                                        </p:tgtEl>
                                        <p:attrNameLst>
                                          <p:attrName>ppt_x</p:attrName>
                                        </p:attrNameLst>
                                      </p:cBhvr>
                                      <p:tavLst>
                                        <p:tav tm="0">
                                          <p:val>
                                            <p:strVal val="#ppt_x"/>
                                          </p:val>
                                        </p:tav>
                                        <p:tav tm="100000">
                                          <p:val>
                                            <p:strVal val="#ppt_x"/>
                                          </p:val>
                                        </p:tav>
                                      </p:tavLst>
                                    </p:anim>
                                    <p:anim calcmode="lin" valueType="num">
                                      <p:cBhvr additive="base">
                                        <p:cTn id="13" dur="500" fill="hold"/>
                                        <p:tgtEl>
                                          <p:spTgt spid="2153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1534"/>
                                        </p:tgtEl>
                                        <p:attrNameLst>
                                          <p:attrName>style.visibility</p:attrName>
                                        </p:attrNameLst>
                                      </p:cBhvr>
                                      <p:to>
                                        <p:strVal val="visible"/>
                                      </p:to>
                                    </p:set>
                                    <p:anim calcmode="lin" valueType="num">
                                      <p:cBhvr additive="base">
                                        <p:cTn id="18" dur="500" fill="hold"/>
                                        <p:tgtEl>
                                          <p:spTgt spid="21534"/>
                                        </p:tgtEl>
                                        <p:attrNameLst>
                                          <p:attrName>ppt_x</p:attrName>
                                        </p:attrNameLst>
                                      </p:cBhvr>
                                      <p:tavLst>
                                        <p:tav tm="0">
                                          <p:val>
                                            <p:strVal val="#ppt_x"/>
                                          </p:val>
                                        </p:tav>
                                        <p:tav tm="100000">
                                          <p:val>
                                            <p:strVal val="#ppt_x"/>
                                          </p:val>
                                        </p:tav>
                                      </p:tavLst>
                                    </p:anim>
                                    <p:anim calcmode="lin" valueType="num">
                                      <p:cBhvr additive="base">
                                        <p:cTn id="19" dur="500" fill="hold"/>
                                        <p:tgtEl>
                                          <p:spTgt spid="2153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1535"/>
                                        </p:tgtEl>
                                        <p:attrNameLst>
                                          <p:attrName>style.visibility</p:attrName>
                                        </p:attrNameLst>
                                      </p:cBhvr>
                                      <p:to>
                                        <p:strVal val="visible"/>
                                      </p:to>
                                    </p:set>
                                    <p:anim calcmode="lin" valueType="num">
                                      <p:cBhvr additive="base">
                                        <p:cTn id="24" dur="500" fill="hold"/>
                                        <p:tgtEl>
                                          <p:spTgt spid="21535"/>
                                        </p:tgtEl>
                                        <p:attrNameLst>
                                          <p:attrName>ppt_x</p:attrName>
                                        </p:attrNameLst>
                                      </p:cBhvr>
                                      <p:tavLst>
                                        <p:tav tm="0">
                                          <p:val>
                                            <p:strVal val="#ppt_x"/>
                                          </p:val>
                                        </p:tav>
                                        <p:tav tm="100000">
                                          <p:val>
                                            <p:strVal val="#ppt_x"/>
                                          </p:val>
                                        </p:tav>
                                      </p:tavLst>
                                    </p:anim>
                                    <p:anim calcmode="lin" valueType="num">
                                      <p:cBhvr additive="base">
                                        <p:cTn id="25" dur="500" fill="hold"/>
                                        <p:tgtEl>
                                          <p:spTgt spid="2153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1537">
                                            <p:txEl>
                                              <p:charRg st="0" end="14"/>
                                            </p:txEl>
                                          </p:spTgt>
                                        </p:tgtEl>
                                        <p:attrNameLst>
                                          <p:attrName>style.visibility</p:attrName>
                                        </p:attrNameLst>
                                      </p:cBhvr>
                                      <p:to>
                                        <p:strVal val="visible"/>
                                      </p:to>
                                    </p:set>
                                    <p:anim calcmode="lin" valueType="num">
                                      <p:cBhvr additive="base">
                                        <p:cTn id="30" dur="500" fill="hold"/>
                                        <p:tgtEl>
                                          <p:spTgt spid="21537">
                                            <p:txEl>
                                              <p:charRg st="0" end="1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1537">
                                            <p:txEl>
                                              <p:charRg st="0" end="1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grpId="0" nodeType="clickEffect">
                                  <p:stCondLst>
                                    <p:cond delay="0"/>
                                  </p:stCondLst>
                                  <p:iterate type="lt">
                                    <p:tmPct val="5000"/>
                                  </p:iterate>
                                  <p:childTnLst>
                                    <p:set>
                                      <p:cBhvr>
                                        <p:cTn id="35" dur="1" fill="hold">
                                          <p:stCondLst>
                                            <p:cond delay="0"/>
                                          </p:stCondLst>
                                        </p:cTn>
                                        <p:tgtEl>
                                          <p:spTgt spid="21538"/>
                                        </p:tgtEl>
                                        <p:attrNameLst>
                                          <p:attrName>style.visibility</p:attrName>
                                        </p:attrNameLst>
                                      </p:cBhvr>
                                      <p:to>
                                        <p:strVal val="visible"/>
                                      </p:to>
                                    </p:set>
                                    <p:anim calcmode="lin" valueType="num">
                                      <p:cBhvr>
                                        <p:cTn id="36" dur="1000" fill="hold"/>
                                        <p:tgtEl>
                                          <p:spTgt spid="21538"/>
                                        </p:tgtEl>
                                        <p:attrNameLst>
                                          <p:attrName>ppt_w</p:attrName>
                                        </p:attrNameLst>
                                      </p:cBhvr>
                                      <p:tavLst>
                                        <p:tav tm="0">
                                          <p:val>
                                            <p:fltVal val="0.000000"/>
                                          </p:val>
                                        </p:tav>
                                        <p:tav tm="100000">
                                          <p:val>
                                            <p:strVal val="#ppt_w"/>
                                          </p:val>
                                        </p:tav>
                                      </p:tavLst>
                                    </p:anim>
                                    <p:anim calcmode="lin" valueType="num">
                                      <p:cBhvr>
                                        <p:cTn id="37" dur="1000" fill="hold"/>
                                        <p:tgtEl>
                                          <p:spTgt spid="21538"/>
                                        </p:tgtEl>
                                        <p:attrNameLst>
                                          <p:attrName>ppt_h</p:attrName>
                                        </p:attrNameLst>
                                      </p:cBhvr>
                                      <p:tavLst>
                                        <p:tav tm="0">
                                          <p:val>
                                            <p:fltVal val="0.000000"/>
                                          </p:val>
                                        </p:tav>
                                        <p:tav tm="100000">
                                          <p:val>
                                            <p:strVal val="#ppt_h"/>
                                          </p:val>
                                        </p:tav>
                                      </p:tavLst>
                                    </p:anim>
                                    <p:anim calcmode="lin" valueType="num">
                                      <p:cBhvr>
                                        <p:cTn id="38" dur="1000" fill="hold"/>
                                        <p:tgtEl>
                                          <p:spTgt spid="21538"/>
                                        </p:tgtEl>
                                        <p:attrNameLst>
                                          <p:attrName>style.rotation</p:attrName>
                                        </p:attrNameLst>
                                      </p:cBhvr>
                                      <p:tavLst>
                                        <p:tav tm="0">
                                          <p:val>
                                            <p:fltVal val="90.000000"/>
                                          </p:val>
                                        </p:tav>
                                        <p:tav tm="100000">
                                          <p:val>
                                            <p:fltVal val="0.000000"/>
                                          </p:val>
                                        </p:tav>
                                      </p:tavLst>
                                    </p:anim>
                                    <p:animEffect transition="in" filter="fade">
                                      <p:cBhvr>
                                        <p:cTn id="39" dur="1000" fill="hold"/>
                                        <p:tgtEl>
                                          <p:spTgt spid="2153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1536"/>
                                        </p:tgtEl>
                                        <p:attrNameLst>
                                          <p:attrName>style.visibility</p:attrName>
                                        </p:attrNameLst>
                                      </p:cBhvr>
                                      <p:to>
                                        <p:strVal val="visible"/>
                                      </p:to>
                                    </p:set>
                                    <p:animEffect transition="in" filter="wipe(left)">
                                      <p:cBhvr>
                                        <p:cTn id="44" dur="500" fill="hold"/>
                                        <p:tgtEl>
                                          <p:spTgt spid="2153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1539"/>
                                        </p:tgtEl>
                                        <p:attrNameLst>
                                          <p:attrName>style.visibility</p:attrName>
                                        </p:attrNameLst>
                                      </p:cBhvr>
                                      <p:to>
                                        <p:strVal val="visible"/>
                                      </p:to>
                                    </p:set>
                                    <p:animEffect transition="in" filter="wipe(left)">
                                      <p:cBhvr>
                                        <p:cTn id="49" dur="500" fill="hold"/>
                                        <p:tgtEl>
                                          <p:spTgt spid="21539"/>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1540"/>
                                        </p:tgtEl>
                                        <p:attrNameLst>
                                          <p:attrName>style.visibility</p:attrName>
                                        </p:attrNameLst>
                                      </p:cBhvr>
                                      <p:to>
                                        <p:strVal val="visible"/>
                                      </p:to>
                                    </p:set>
                                    <p:anim calcmode="lin" valueType="num">
                                      <p:cBhvr additive="base">
                                        <p:cTn id="54" dur="500" fill="hold"/>
                                        <p:tgtEl>
                                          <p:spTgt spid="21540"/>
                                        </p:tgtEl>
                                        <p:attrNameLst>
                                          <p:attrName>ppt_x</p:attrName>
                                        </p:attrNameLst>
                                      </p:cBhvr>
                                      <p:tavLst>
                                        <p:tav tm="0">
                                          <p:val>
                                            <p:strVal val="#ppt_x"/>
                                          </p:val>
                                        </p:tav>
                                        <p:tav tm="100000">
                                          <p:val>
                                            <p:strVal val="#ppt_x"/>
                                          </p:val>
                                        </p:tav>
                                      </p:tavLst>
                                    </p:anim>
                                    <p:anim calcmode="lin" valueType="num">
                                      <p:cBhvr additive="base">
                                        <p:cTn id="55" dur="500" fill="hold"/>
                                        <p:tgtEl>
                                          <p:spTgt spid="21540"/>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21542"/>
                                        </p:tgtEl>
                                        <p:attrNameLst>
                                          <p:attrName>style.visibility</p:attrName>
                                        </p:attrNameLst>
                                      </p:cBhvr>
                                      <p:to>
                                        <p:strVal val="visible"/>
                                      </p:to>
                                    </p:set>
                                    <p:animEffect transition="in" filter="blinds(horizontal)">
                                      <p:cBhvr>
                                        <p:cTn id="60" dur="500" fill="hold"/>
                                        <p:tgtEl>
                                          <p:spTgt spid="21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33" grpId="0" animBg="1"/>
      <p:bldP spid="21534" grpId="0" animBg="1"/>
      <p:bldP spid="21538" grpId="0" animBg="1"/>
      <p:bldP spid="21540" grpId="0" animBg="1"/>
      <p:bldP spid="21542"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14" descr="image006"/>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9220359" y="1568542"/>
            <a:ext cx="2362200" cy="2262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msotw9_temp0"/>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Effect>
                      <a14:sharpenSoften amount="25000"/>
                    </a14:imgEffect>
                  </a14:imgLayer>
                </a14:imgProps>
              </a:ext>
              <a:ext uri="{28A0092B-C50C-407E-A947-70E740481C1C}">
                <a14:useLocalDpi xmlns:a14="http://schemas.microsoft.com/office/drawing/2010/main" val="0"/>
              </a:ext>
            </a:extLst>
          </a:blip>
          <a:srcRect l="14290" t="12225" r="18298" b="38097"/>
          <a:stretch>
            <a:fillRect/>
          </a:stretch>
        </p:blipFill>
        <p:spPr bwMode="auto">
          <a:xfrm>
            <a:off x="6597234" y="1524000"/>
            <a:ext cx="2470725" cy="2270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3" name="Rectangle 2"/>
          <p:cNvSpPr txBox="1">
            <a:spLocks noChangeArrowheads="1"/>
          </p:cNvSpPr>
          <p:nvPr/>
        </p:nvSpPr>
        <p:spPr bwMode="auto">
          <a:xfrm>
            <a:off x="381159" y="914400"/>
            <a:ext cx="4190479"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微软雅黑" panose="020B0503020204020204" charset="-122"/>
                <a:cs typeface="Times New Roman" panose="02020603050405020304" pitchFamily="18" charset="0"/>
              </a:rPr>
              <a:t>1</a:t>
            </a:r>
            <a:r>
              <a:rPr lang="zh-CN" altLang="en-US" sz="2800" b="1">
                <a:latin typeface="Times New Roman" panose="02020603050405020304" pitchFamily="18" charset="0"/>
                <a:ea typeface="微软雅黑" panose="020B0503020204020204" charset="-122"/>
                <a:cs typeface="Times New Roman" panose="02020603050405020304" pitchFamily="18" charset="0"/>
              </a:rPr>
              <a:t>、简单立方堆</a:t>
            </a:r>
            <a:r>
              <a:rPr lang="zh-CN" altLang="en-US" sz="2800" b="1" smtClean="0">
                <a:latin typeface="Times New Roman" panose="02020603050405020304" pitchFamily="18" charset="0"/>
                <a:ea typeface="微软雅黑" panose="020B0503020204020204" charset="-122"/>
                <a:cs typeface="Times New Roman" panose="02020603050405020304" pitchFamily="18" charset="0"/>
              </a:rPr>
              <a:t>积</a:t>
            </a:r>
            <a:r>
              <a:rPr lang="en-US" altLang="zh-CN" sz="2800" b="1" smtClean="0">
                <a:latin typeface="Times New Roman" panose="02020603050405020304" pitchFamily="18" charset="0"/>
                <a:ea typeface="微软雅黑" panose="020B0503020204020204" charset="-122"/>
                <a:cs typeface="Times New Roman" panose="02020603050405020304" pitchFamily="18" charset="0"/>
              </a:rPr>
              <a:t>—</a:t>
            </a:r>
            <a:r>
              <a:rPr lang="en-US" altLang="zh-CN" sz="28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Po</a:t>
            </a:r>
            <a:endParaRPr lang="zh-CN" altLang="en-US" sz="2800" b="1">
              <a:latin typeface="Times New Roman" panose="02020603050405020304" pitchFamily="18" charset="0"/>
              <a:ea typeface="微软雅黑" panose="020B0503020204020204" charset="-122"/>
              <a:cs typeface="Times New Roman" panose="02020603050405020304" pitchFamily="18" charset="0"/>
            </a:endParaRPr>
          </a:p>
        </p:txBody>
      </p:sp>
      <p:sp>
        <p:nvSpPr>
          <p:cNvPr id="8" name="Rectangle 11"/>
          <p:cNvSpPr>
            <a:spLocks noChangeArrowheads="1"/>
          </p:cNvSpPr>
          <p:nvPr/>
        </p:nvSpPr>
        <p:spPr bwMode="auto">
          <a:xfrm>
            <a:off x="2438559" y="3982760"/>
            <a:ext cx="572021"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b="1">
                <a:solidFill>
                  <a:srgbClr val="FF0000"/>
                </a:solidFill>
                <a:latin typeface="Times New Roman" panose="02020603050405020304" pitchFamily="18" charset="0"/>
                <a:cs typeface="Times New Roman" panose="02020603050405020304" pitchFamily="18" charset="0"/>
              </a:rPr>
              <a:t>6</a:t>
            </a:r>
            <a:endParaRPr kumimoji="1" lang="en-US" altLang="zh-CN" sz="2800" b="1">
              <a:solidFill>
                <a:srgbClr val="FF0000"/>
              </a:solidFill>
              <a:latin typeface="Times New Roman" panose="02020603050405020304" pitchFamily="18" charset="0"/>
              <a:cs typeface="Times New Roman" panose="02020603050405020304" pitchFamily="18" charset="0"/>
            </a:endParaRPr>
          </a:p>
        </p:txBody>
      </p:sp>
      <p:sp>
        <p:nvSpPr>
          <p:cNvPr id="10" name="Rectangle 13"/>
          <p:cNvSpPr>
            <a:spLocks noChangeArrowheads="1"/>
          </p:cNvSpPr>
          <p:nvPr/>
        </p:nvSpPr>
        <p:spPr bwMode="auto">
          <a:xfrm>
            <a:off x="7315359" y="5007812"/>
            <a:ext cx="1321264"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b="1">
                <a:solidFill>
                  <a:srgbClr val="FF0000"/>
                </a:solidFill>
                <a:latin typeface="Times New Roman" panose="02020603050405020304" pitchFamily="18" charset="0"/>
                <a:cs typeface="Times New Roman" panose="02020603050405020304" pitchFamily="18" charset="0"/>
              </a:rPr>
              <a:t>52%</a:t>
            </a:r>
            <a:endParaRPr kumimoji="1" lang="en-US" altLang="zh-CN" sz="2800" b="1">
              <a:solidFill>
                <a:srgbClr val="FF0000"/>
              </a:solidFill>
              <a:latin typeface="Times New Roman" panose="02020603050405020304" pitchFamily="18" charset="0"/>
              <a:cs typeface="Times New Roman" panose="02020603050405020304" pitchFamily="18" charset="0"/>
            </a:endParaRPr>
          </a:p>
        </p:txBody>
      </p:sp>
      <p:sp>
        <p:nvSpPr>
          <p:cNvPr id="11" name="Text Box 10"/>
          <p:cNvSpPr txBox="1">
            <a:spLocks noChangeArrowheads="1"/>
          </p:cNvSpPr>
          <p:nvPr/>
        </p:nvSpPr>
        <p:spPr bwMode="auto">
          <a:xfrm>
            <a:off x="3139454" y="3941012"/>
            <a:ext cx="33782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00FF"/>
                </a:solidFill>
                <a:latin typeface="Times New Roman" panose="02020603050405020304" pitchFamily="18" charset="0"/>
                <a:ea typeface="微软雅黑" panose="020B0503020204020204" charset="-122"/>
                <a:cs typeface="Times New Roman" panose="02020603050405020304" pitchFamily="18" charset="0"/>
              </a:rPr>
              <a:t>每个晶胞含原子数：</a:t>
            </a:r>
            <a:endParaRPr lang="zh-CN" altLang="en-US" sz="2800" b="1">
              <a:solidFill>
                <a:srgbClr val="0000FF"/>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3" name="Text Box 2"/>
          <p:cNvSpPr txBox="1">
            <a:spLocks noChangeArrowheads="1"/>
          </p:cNvSpPr>
          <p:nvPr/>
        </p:nvSpPr>
        <p:spPr bwMode="auto">
          <a:xfrm>
            <a:off x="952138" y="3973513"/>
            <a:ext cx="16764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00FF"/>
                </a:solidFill>
                <a:latin typeface="Times New Roman" panose="02020603050405020304" pitchFamily="18" charset="0"/>
                <a:ea typeface="微软雅黑" panose="020B0503020204020204" charset="-122"/>
                <a:cs typeface="Times New Roman" panose="02020603050405020304" pitchFamily="18" charset="0"/>
              </a:rPr>
              <a:t>配位数</a:t>
            </a:r>
            <a:r>
              <a:rPr lang="zh-CN" altLang="en-US" sz="2800" b="1" smtClean="0">
                <a:solidFill>
                  <a:srgbClr val="0000FF"/>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2800" b="1">
              <a:latin typeface="Times New Roman" panose="02020603050405020304" pitchFamily="18" charset="0"/>
              <a:ea typeface="微软雅黑" panose="020B0503020204020204" charset="-122"/>
              <a:cs typeface="Times New Roman" panose="02020603050405020304" pitchFamily="18" charset="0"/>
            </a:endParaRPr>
          </a:p>
        </p:txBody>
      </p:sp>
      <p:sp>
        <p:nvSpPr>
          <p:cNvPr id="14" name="Text Box 3"/>
          <p:cNvSpPr txBox="1">
            <a:spLocks noChangeArrowheads="1"/>
          </p:cNvSpPr>
          <p:nvPr/>
        </p:nvSpPr>
        <p:spPr bwMode="auto">
          <a:xfrm>
            <a:off x="952356" y="4582180"/>
            <a:ext cx="2514381"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1">
                <a:solidFill>
                  <a:srgbClr val="0000FF"/>
                </a:solidFill>
                <a:latin typeface="Times New Roman" panose="02020603050405020304" pitchFamily="18" charset="0"/>
                <a:ea typeface="微软雅黑" panose="020B0503020204020204" charset="-122"/>
                <a:cs typeface="Times New Roman" panose="02020603050405020304" pitchFamily="18" charset="0"/>
              </a:rPr>
              <a:t>空间利用率</a:t>
            </a:r>
            <a:r>
              <a:rPr lang="zh-CN" altLang="en-US" sz="2800" b="1" smtClean="0">
                <a:solidFill>
                  <a:srgbClr val="0000FF"/>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2800" b="1">
              <a:latin typeface="Times New Roman" panose="02020603050405020304" pitchFamily="18" charset="0"/>
              <a:ea typeface="微软雅黑" panose="020B0503020204020204" charset="-122"/>
              <a:cs typeface="Times New Roman" panose="02020603050405020304" pitchFamily="18" charset="0"/>
            </a:endParaRPr>
          </a:p>
        </p:txBody>
      </p:sp>
      <p:sp>
        <p:nvSpPr>
          <p:cNvPr id="17" name="Text Box 3"/>
          <p:cNvSpPr txBox="1">
            <a:spLocks noChangeArrowheads="1"/>
          </p:cNvSpPr>
          <p:nvPr/>
        </p:nvSpPr>
        <p:spPr bwMode="auto">
          <a:xfrm>
            <a:off x="3085737" y="4551545"/>
            <a:ext cx="5726028" cy="103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pPr>
            <a:r>
              <a:rPr lang="zh-CN" altLang="en-US" sz="2800" b="1" smtClean="0">
                <a:latin typeface="Times New Roman" panose="02020603050405020304" pitchFamily="18" charset="0"/>
                <a:ea typeface="微软雅黑" panose="020B0503020204020204" charset="-122"/>
                <a:cs typeface="Times New Roman" panose="02020603050405020304" pitchFamily="18" charset="0"/>
              </a:rPr>
              <a:t>晶体空间</a:t>
            </a:r>
            <a:r>
              <a:rPr lang="zh-CN" altLang="en-US" sz="2800" b="1">
                <a:latin typeface="Times New Roman" panose="02020603050405020304" pitchFamily="18" charset="0"/>
                <a:ea typeface="微软雅黑" panose="020B0503020204020204" charset="-122"/>
                <a:cs typeface="Times New Roman" panose="02020603050405020304" pitchFamily="18" charset="0"/>
              </a:rPr>
              <a:t>被微粒占满的体积百分数</a:t>
            </a:r>
            <a:r>
              <a:rPr lang="zh-CN" altLang="en-US" sz="2800" b="1" smtClean="0">
                <a:latin typeface="Times New Roman" panose="02020603050405020304" pitchFamily="18" charset="0"/>
                <a:ea typeface="微软雅黑" panose="020B0503020204020204" charset="-122"/>
                <a:cs typeface="Times New Roman" panose="02020603050405020304" pitchFamily="18" charset="0"/>
              </a:rPr>
              <a:t>，用来</a:t>
            </a:r>
            <a:r>
              <a:rPr lang="zh-CN" altLang="en-US" sz="2800" b="1">
                <a:latin typeface="Times New Roman" panose="02020603050405020304" pitchFamily="18" charset="0"/>
                <a:ea typeface="微软雅黑" panose="020B0503020204020204" charset="-122"/>
                <a:cs typeface="Times New Roman" panose="02020603050405020304" pitchFamily="18" charset="0"/>
              </a:rPr>
              <a:t>表示紧密堆积的程度</a:t>
            </a:r>
            <a:endParaRPr lang="zh-CN" altLang="en-US" sz="2800" b="1">
              <a:latin typeface="Times New Roman" panose="02020603050405020304" pitchFamily="18" charset="0"/>
              <a:ea typeface="微软雅黑" panose="020B0503020204020204" charset="-122"/>
              <a:cs typeface="Times New Roman" panose="02020603050405020304" pitchFamily="18" charset="0"/>
            </a:endParaRPr>
          </a:p>
        </p:txBody>
      </p:sp>
      <p:sp>
        <p:nvSpPr>
          <p:cNvPr id="2" name="Rectangle 55"/>
          <p:cNvSpPr>
            <a:spLocks noChangeArrowheads="1"/>
          </p:cNvSpPr>
          <p:nvPr/>
        </p:nvSpPr>
        <p:spPr bwMode="auto">
          <a:xfrm flipH="1">
            <a:off x="9982359" y="3939532"/>
            <a:ext cx="17526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spcBef>
                <a:spcPct val="50000"/>
              </a:spcBef>
            </a:pPr>
            <a:r>
              <a:rPr lang="en-US" altLang="zh-CN" sz="2800" b="1" err="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棱上</a:t>
            </a:r>
            <a:r>
              <a:rPr lang="zh-CN" altLang="en-US" sz="2800" b="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两</a:t>
            </a:r>
            <a:r>
              <a:rPr lang="en-US" altLang="zh-CN" sz="2800" b="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球</a:t>
            </a:r>
            <a:endParaRPr lang="en-US" altLang="zh-CN" sz="2800" b="1">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bwMode="auto">
          <a:xfrm>
            <a:off x="8151133" y="3957522"/>
            <a:ext cx="2059826" cy="521970"/>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ncho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eaLnBrk="1" hangingPunct="1">
              <a:spcBef>
                <a:spcPct val="50000"/>
              </a:spcBef>
            </a:pPr>
            <a:r>
              <a:rPr lang="zh-CN" altLang="en-US" sz="2800" b="1">
                <a:solidFill>
                  <a:srgbClr val="0000FF"/>
                </a:solidFill>
                <a:latin typeface="Times New Roman" panose="02020603050405020304" pitchFamily="18" charset="0"/>
                <a:ea typeface="微软雅黑" panose="020B0503020204020204" charset="-122"/>
                <a:cs typeface="Times New Roman" panose="02020603050405020304" pitchFamily="18" charset="0"/>
                <a:sym typeface="+mn-ea"/>
              </a:rPr>
              <a:t>相切原子：</a:t>
            </a:r>
            <a:endParaRPr lang="zh-CN" altLang="en-US" sz="2800" b="1">
              <a:solidFill>
                <a:srgbClr val="0000FF"/>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70" name="Picture 3" descr="msotw9_temp0"/>
          <p:cNvPicPr>
            <a:picLocks noChangeAspect="1" noChangeArrowheads="1"/>
          </p:cNvPicPr>
          <p:nvPr/>
        </p:nvPicPr>
        <p:blipFill>
          <a:blip r:embed="rId4">
            <a:lum bright="-24000" contrast="16000"/>
            <a:extLst>
              <a:ext uri="{28A0092B-C50C-407E-A947-70E740481C1C}">
                <a14:useLocalDpi xmlns:a14="http://schemas.microsoft.com/office/drawing/2010/main" val="0"/>
              </a:ext>
            </a:extLst>
          </a:blip>
          <a:srcRect l="17609" t="23151" r="25340" b="23347"/>
          <a:stretch>
            <a:fillRect/>
          </a:stretch>
        </p:blipFill>
        <p:spPr bwMode="auto">
          <a:xfrm>
            <a:off x="3886359" y="1524000"/>
            <a:ext cx="2461926" cy="2261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685959" y="1524000"/>
            <a:ext cx="3051848" cy="2362200"/>
            <a:chOff x="604958" y="1469188"/>
            <a:chExt cx="3051848" cy="2362200"/>
          </a:xfrm>
        </p:grpSpPr>
        <p:grpSp>
          <p:nvGrpSpPr>
            <p:cNvPr id="80" name="Group 123"/>
            <p:cNvGrpSpPr/>
            <p:nvPr/>
          </p:nvGrpSpPr>
          <p:grpSpPr>
            <a:xfrm>
              <a:off x="604958" y="2612188"/>
              <a:ext cx="3048000" cy="1219200"/>
              <a:chOff x="1008" y="1776"/>
              <a:chExt cx="2688" cy="1152"/>
            </a:xfrm>
          </p:grpSpPr>
          <p:sp>
            <p:nvSpPr>
              <p:cNvPr id="81" name="Oval 124"/>
              <p:cNvSpPr>
                <a:spLocks noChangeArrowheads="1"/>
              </p:cNvSpPr>
              <p:nvPr/>
            </p:nvSpPr>
            <p:spPr bwMode="auto">
              <a:xfrm>
                <a:off x="1776"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Oval 125"/>
              <p:cNvSpPr>
                <a:spLocks noChangeArrowheads="1"/>
              </p:cNvSpPr>
              <p:nvPr/>
            </p:nvSpPr>
            <p:spPr bwMode="auto">
              <a:xfrm>
                <a:off x="2160"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Oval 126"/>
              <p:cNvSpPr>
                <a:spLocks noChangeArrowheads="1"/>
              </p:cNvSpPr>
              <p:nvPr/>
            </p:nvSpPr>
            <p:spPr bwMode="auto">
              <a:xfrm>
                <a:off x="2544"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Oval 127"/>
              <p:cNvSpPr>
                <a:spLocks noChangeArrowheads="1"/>
              </p:cNvSpPr>
              <p:nvPr/>
            </p:nvSpPr>
            <p:spPr bwMode="auto">
              <a:xfrm>
                <a:off x="2928"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Oval 128"/>
              <p:cNvSpPr>
                <a:spLocks noChangeArrowheads="1"/>
              </p:cNvSpPr>
              <p:nvPr/>
            </p:nvSpPr>
            <p:spPr bwMode="auto">
              <a:xfrm>
                <a:off x="3312"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6" name="Group 129"/>
              <p:cNvGrpSpPr/>
              <p:nvPr/>
            </p:nvGrpSpPr>
            <p:grpSpPr>
              <a:xfrm>
                <a:off x="1584" y="1968"/>
                <a:ext cx="1920" cy="384"/>
                <a:chOff x="1488" y="3072"/>
                <a:chExt cx="1920" cy="384"/>
              </a:xfrm>
            </p:grpSpPr>
            <p:sp>
              <p:nvSpPr>
                <p:cNvPr id="105" name="Oval 130"/>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Oval 131"/>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Oval 132"/>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Oval 133"/>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Oval 134"/>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7" name="Group 135"/>
              <p:cNvGrpSpPr/>
              <p:nvPr/>
            </p:nvGrpSpPr>
            <p:grpSpPr>
              <a:xfrm>
                <a:off x="1392" y="2160"/>
                <a:ext cx="1920" cy="384"/>
                <a:chOff x="1488" y="3072"/>
                <a:chExt cx="1920" cy="384"/>
              </a:xfrm>
            </p:grpSpPr>
            <p:sp>
              <p:nvSpPr>
                <p:cNvPr id="100" name="Oval 136"/>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Oval 137"/>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Oval 138"/>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Oval 139"/>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Oval 140"/>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8" name="Group 141"/>
              <p:cNvGrpSpPr/>
              <p:nvPr/>
            </p:nvGrpSpPr>
            <p:grpSpPr>
              <a:xfrm>
                <a:off x="1200" y="2352"/>
                <a:ext cx="1920" cy="384"/>
                <a:chOff x="1488" y="3072"/>
                <a:chExt cx="1920" cy="384"/>
              </a:xfrm>
            </p:grpSpPr>
            <p:sp>
              <p:nvSpPr>
                <p:cNvPr id="95" name="Oval 142"/>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Oval 143"/>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Oval 144"/>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Oval 145"/>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Oval 146"/>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9" name="Group 147"/>
              <p:cNvGrpSpPr/>
              <p:nvPr/>
            </p:nvGrpSpPr>
            <p:grpSpPr>
              <a:xfrm>
                <a:off x="1008" y="2544"/>
                <a:ext cx="1920" cy="384"/>
                <a:chOff x="1488" y="3072"/>
                <a:chExt cx="1920" cy="384"/>
              </a:xfrm>
            </p:grpSpPr>
            <p:sp>
              <p:nvSpPr>
                <p:cNvPr id="90" name="Oval 148"/>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Oval 149"/>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Oval 150"/>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Oval 151"/>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Oval 152"/>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40" name="Group 123"/>
            <p:cNvGrpSpPr/>
            <p:nvPr/>
          </p:nvGrpSpPr>
          <p:grpSpPr>
            <a:xfrm>
              <a:off x="608806" y="2231188"/>
              <a:ext cx="3048000" cy="1219200"/>
              <a:chOff x="1008" y="1776"/>
              <a:chExt cx="2688" cy="1152"/>
            </a:xfrm>
          </p:grpSpPr>
          <p:sp>
            <p:nvSpPr>
              <p:cNvPr id="141" name="Oval 124"/>
              <p:cNvSpPr>
                <a:spLocks noChangeArrowheads="1"/>
              </p:cNvSpPr>
              <p:nvPr/>
            </p:nvSpPr>
            <p:spPr bwMode="auto">
              <a:xfrm>
                <a:off x="1776"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 name="Oval 125"/>
              <p:cNvSpPr>
                <a:spLocks noChangeArrowheads="1"/>
              </p:cNvSpPr>
              <p:nvPr/>
            </p:nvSpPr>
            <p:spPr bwMode="auto">
              <a:xfrm>
                <a:off x="2160"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 name="Oval 126"/>
              <p:cNvSpPr>
                <a:spLocks noChangeArrowheads="1"/>
              </p:cNvSpPr>
              <p:nvPr/>
            </p:nvSpPr>
            <p:spPr bwMode="auto">
              <a:xfrm>
                <a:off x="2544"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 name="Oval 127"/>
              <p:cNvSpPr>
                <a:spLocks noChangeArrowheads="1"/>
              </p:cNvSpPr>
              <p:nvPr/>
            </p:nvSpPr>
            <p:spPr bwMode="auto">
              <a:xfrm>
                <a:off x="2928"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 name="Oval 128"/>
              <p:cNvSpPr>
                <a:spLocks noChangeArrowheads="1"/>
              </p:cNvSpPr>
              <p:nvPr/>
            </p:nvSpPr>
            <p:spPr bwMode="auto">
              <a:xfrm>
                <a:off x="3312"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6" name="Group 129"/>
              <p:cNvGrpSpPr/>
              <p:nvPr/>
            </p:nvGrpSpPr>
            <p:grpSpPr>
              <a:xfrm>
                <a:off x="1584" y="1968"/>
                <a:ext cx="1920" cy="384"/>
                <a:chOff x="1488" y="3072"/>
                <a:chExt cx="1920" cy="384"/>
              </a:xfrm>
            </p:grpSpPr>
            <p:sp>
              <p:nvSpPr>
                <p:cNvPr id="165" name="Oval 130"/>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 name="Oval 131"/>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7" name="Oval 132"/>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 name="Oval 133"/>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 name="Oval 134"/>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7" name="Group 135"/>
              <p:cNvGrpSpPr/>
              <p:nvPr/>
            </p:nvGrpSpPr>
            <p:grpSpPr>
              <a:xfrm>
                <a:off x="1392" y="2160"/>
                <a:ext cx="1920" cy="384"/>
                <a:chOff x="1488" y="3072"/>
                <a:chExt cx="1920" cy="384"/>
              </a:xfrm>
            </p:grpSpPr>
            <p:sp>
              <p:nvSpPr>
                <p:cNvPr id="160" name="Oval 136"/>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 name="Oval 137"/>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 name="Oval 138"/>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 name="Oval 139"/>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 name="Oval 140"/>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8" name="Group 141"/>
              <p:cNvGrpSpPr/>
              <p:nvPr/>
            </p:nvGrpSpPr>
            <p:grpSpPr>
              <a:xfrm>
                <a:off x="1200" y="2352"/>
                <a:ext cx="1920" cy="384"/>
                <a:chOff x="1488" y="3072"/>
                <a:chExt cx="1920" cy="384"/>
              </a:xfrm>
            </p:grpSpPr>
            <p:sp>
              <p:nvSpPr>
                <p:cNvPr id="155" name="Oval 142"/>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 name="Oval 143"/>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7" name="Oval 144"/>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 name="Oval 145"/>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 name="Oval 146"/>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9" name="Group 147"/>
              <p:cNvGrpSpPr/>
              <p:nvPr/>
            </p:nvGrpSpPr>
            <p:grpSpPr>
              <a:xfrm>
                <a:off x="1008" y="2544"/>
                <a:ext cx="1920" cy="384"/>
                <a:chOff x="1488" y="3072"/>
                <a:chExt cx="1920" cy="384"/>
              </a:xfrm>
            </p:grpSpPr>
            <p:sp>
              <p:nvSpPr>
                <p:cNvPr id="150" name="Oval 148"/>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 name="Oval 149"/>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 name="Oval 150"/>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 name="Oval 151"/>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 name="Oval 152"/>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8" name="Group 123"/>
            <p:cNvGrpSpPr/>
            <p:nvPr/>
          </p:nvGrpSpPr>
          <p:grpSpPr>
            <a:xfrm>
              <a:off x="608806" y="1850188"/>
              <a:ext cx="3048000" cy="1219200"/>
              <a:chOff x="1008" y="1776"/>
              <a:chExt cx="2688" cy="1152"/>
            </a:xfrm>
          </p:grpSpPr>
          <p:sp>
            <p:nvSpPr>
              <p:cNvPr id="19" name="Oval 124"/>
              <p:cNvSpPr>
                <a:spLocks noChangeArrowheads="1"/>
              </p:cNvSpPr>
              <p:nvPr/>
            </p:nvSpPr>
            <p:spPr bwMode="auto">
              <a:xfrm>
                <a:off x="1776"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125"/>
              <p:cNvSpPr>
                <a:spLocks noChangeArrowheads="1"/>
              </p:cNvSpPr>
              <p:nvPr/>
            </p:nvSpPr>
            <p:spPr bwMode="auto">
              <a:xfrm>
                <a:off x="2160"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126"/>
              <p:cNvSpPr>
                <a:spLocks noChangeArrowheads="1"/>
              </p:cNvSpPr>
              <p:nvPr/>
            </p:nvSpPr>
            <p:spPr bwMode="auto">
              <a:xfrm>
                <a:off x="2544"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127"/>
              <p:cNvSpPr>
                <a:spLocks noChangeArrowheads="1"/>
              </p:cNvSpPr>
              <p:nvPr/>
            </p:nvSpPr>
            <p:spPr bwMode="auto">
              <a:xfrm>
                <a:off x="2928"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Oval 128"/>
              <p:cNvSpPr>
                <a:spLocks noChangeArrowheads="1"/>
              </p:cNvSpPr>
              <p:nvPr/>
            </p:nvSpPr>
            <p:spPr bwMode="auto">
              <a:xfrm>
                <a:off x="3312"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4" name="Group 129"/>
              <p:cNvGrpSpPr/>
              <p:nvPr/>
            </p:nvGrpSpPr>
            <p:grpSpPr>
              <a:xfrm>
                <a:off x="1584" y="1968"/>
                <a:ext cx="1920" cy="384"/>
                <a:chOff x="1488" y="3072"/>
                <a:chExt cx="1920" cy="384"/>
              </a:xfrm>
            </p:grpSpPr>
            <p:sp>
              <p:nvSpPr>
                <p:cNvPr id="43" name="Oval 130"/>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131"/>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Oval 132"/>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133"/>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Oval 134"/>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5" name="Group 135"/>
              <p:cNvGrpSpPr/>
              <p:nvPr/>
            </p:nvGrpSpPr>
            <p:grpSpPr>
              <a:xfrm>
                <a:off x="1392" y="2160"/>
                <a:ext cx="1920" cy="384"/>
                <a:chOff x="1488" y="3072"/>
                <a:chExt cx="1920" cy="384"/>
              </a:xfrm>
            </p:grpSpPr>
            <p:sp>
              <p:nvSpPr>
                <p:cNvPr id="38" name="Oval 136"/>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Oval 137"/>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138"/>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Oval 139"/>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140"/>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 name="Group 141"/>
              <p:cNvGrpSpPr/>
              <p:nvPr/>
            </p:nvGrpSpPr>
            <p:grpSpPr>
              <a:xfrm>
                <a:off x="1200" y="2352"/>
                <a:ext cx="1920" cy="384"/>
                <a:chOff x="1488" y="3072"/>
                <a:chExt cx="1920" cy="384"/>
              </a:xfrm>
            </p:grpSpPr>
            <p:sp>
              <p:nvSpPr>
                <p:cNvPr id="33" name="Oval 142"/>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143"/>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144"/>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Oval 145"/>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Oval 146"/>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 name="Group 147"/>
              <p:cNvGrpSpPr/>
              <p:nvPr/>
            </p:nvGrpSpPr>
            <p:grpSpPr>
              <a:xfrm>
                <a:off x="1008" y="2544"/>
                <a:ext cx="1920" cy="384"/>
                <a:chOff x="1488" y="3072"/>
                <a:chExt cx="1920" cy="384"/>
              </a:xfrm>
            </p:grpSpPr>
            <p:sp>
              <p:nvSpPr>
                <p:cNvPr id="28" name="Oval 148"/>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Oval 149"/>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150"/>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Oval 151"/>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152"/>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10" name="Group 123"/>
            <p:cNvGrpSpPr/>
            <p:nvPr/>
          </p:nvGrpSpPr>
          <p:grpSpPr>
            <a:xfrm>
              <a:off x="608806" y="1469188"/>
              <a:ext cx="3048000" cy="1219200"/>
              <a:chOff x="1008" y="1776"/>
              <a:chExt cx="2688" cy="1152"/>
            </a:xfrm>
          </p:grpSpPr>
          <p:sp>
            <p:nvSpPr>
              <p:cNvPr id="111" name="Oval 124"/>
              <p:cNvSpPr>
                <a:spLocks noChangeArrowheads="1"/>
              </p:cNvSpPr>
              <p:nvPr/>
            </p:nvSpPr>
            <p:spPr bwMode="auto">
              <a:xfrm>
                <a:off x="1776"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 name="Oval 125"/>
              <p:cNvSpPr>
                <a:spLocks noChangeArrowheads="1"/>
              </p:cNvSpPr>
              <p:nvPr/>
            </p:nvSpPr>
            <p:spPr bwMode="auto">
              <a:xfrm>
                <a:off x="2160"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 name="Oval 126"/>
              <p:cNvSpPr>
                <a:spLocks noChangeArrowheads="1"/>
              </p:cNvSpPr>
              <p:nvPr/>
            </p:nvSpPr>
            <p:spPr bwMode="auto">
              <a:xfrm>
                <a:off x="2544"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 name="Oval 127"/>
              <p:cNvSpPr>
                <a:spLocks noChangeArrowheads="1"/>
              </p:cNvSpPr>
              <p:nvPr/>
            </p:nvSpPr>
            <p:spPr bwMode="auto">
              <a:xfrm>
                <a:off x="2928"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 name="Oval 128"/>
              <p:cNvSpPr>
                <a:spLocks noChangeArrowheads="1"/>
              </p:cNvSpPr>
              <p:nvPr/>
            </p:nvSpPr>
            <p:spPr bwMode="auto">
              <a:xfrm>
                <a:off x="3312"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6" name="Group 129"/>
              <p:cNvGrpSpPr/>
              <p:nvPr/>
            </p:nvGrpSpPr>
            <p:grpSpPr>
              <a:xfrm>
                <a:off x="1584" y="1968"/>
                <a:ext cx="1920" cy="384"/>
                <a:chOff x="1488" y="3072"/>
                <a:chExt cx="1920" cy="384"/>
              </a:xfrm>
            </p:grpSpPr>
            <p:sp>
              <p:nvSpPr>
                <p:cNvPr id="135" name="Oval 130"/>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 name="Oval 131"/>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 name="Oval 132"/>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 name="Oval 133"/>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 name="Oval 134"/>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7" name="Group 135"/>
              <p:cNvGrpSpPr/>
              <p:nvPr/>
            </p:nvGrpSpPr>
            <p:grpSpPr>
              <a:xfrm>
                <a:off x="1392" y="2160"/>
                <a:ext cx="1920" cy="384"/>
                <a:chOff x="1488" y="3072"/>
                <a:chExt cx="1920" cy="384"/>
              </a:xfrm>
            </p:grpSpPr>
            <p:sp>
              <p:nvSpPr>
                <p:cNvPr id="130" name="Oval 136"/>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Oval 137"/>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Oval 138"/>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 name="Oval 139"/>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 name="Oval 140"/>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8" name="Group 141"/>
              <p:cNvGrpSpPr/>
              <p:nvPr/>
            </p:nvGrpSpPr>
            <p:grpSpPr>
              <a:xfrm>
                <a:off x="1200" y="2352"/>
                <a:ext cx="1920" cy="384"/>
                <a:chOff x="1488" y="3072"/>
                <a:chExt cx="1920" cy="384"/>
              </a:xfrm>
            </p:grpSpPr>
            <p:sp>
              <p:nvSpPr>
                <p:cNvPr id="125" name="Oval 142"/>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 name="Oval 143"/>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 name="Oval 144"/>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 name="Oval 145"/>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 name="Oval 146"/>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9" name="Group 147"/>
              <p:cNvGrpSpPr/>
              <p:nvPr/>
            </p:nvGrpSpPr>
            <p:grpSpPr>
              <a:xfrm>
                <a:off x="1008" y="2544"/>
                <a:ext cx="1920" cy="384"/>
                <a:chOff x="1488" y="3072"/>
                <a:chExt cx="1920" cy="384"/>
              </a:xfrm>
            </p:grpSpPr>
            <p:sp>
              <p:nvSpPr>
                <p:cNvPr id="120" name="Oval 148"/>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Oval 149"/>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 name="Oval 150"/>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 name="Oval 151"/>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 name="Oval 152"/>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
        <p:nvSpPr>
          <p:cNvPr id="170" name="矩形 169"/>
          <p:cNvSpPr/>
          <p:nvPr/>
        </p:nvSpPr>
        <p:spPr>
          <a:xfrm>
            <a:off x="6363379" y="3962602"/>
            <a:ext cx="1866379" cy="607695"/>
          </a:xfrm>
          <a:prstGeom prst="rect">
            <a:avLst/>
          </a:prstGeom>
        </p:spPr>
        <p:txBody>
          <a:bodyPr wrap="square">
            <a:spAutoFit/>
          </a:bodyPr>
          <a:lstStyle/>
          <a:p>
            <a:pPr lvl="0">
              <a:lnSpc>
                <a:spcPct val="120000"/>
              </a:lnSpc>
              <a:spcBef>
                <a:spcPct val="0"/>
              </a:spcBef>
            </a:pPr>
            <a:r>
              <a:rPr lang="en-US" altLang="zh-CN" sz="2800" b="1">
                <a:solidFill>
                  <a:srgbClr val="FF0000"/>
                </a:solidFill>
                <a:latin typeface="Times New Roman" panose="02020603050405020304" pitchFamily="18" charset="0"/>
                <a:ea typeface="微软雅黑" panose="020B0503020204020204" charset="-122"/>
                <a:cs typeface="Times New Roman" panose="02020603050405020304" pitchFamily="18" charset="0"/>
              </a:rPr>
              <a:t>8 </a:t>
            </a:r>
            <a:r>
              <a:rPr lang="en-US" altLang="zh-CN" sz="2800" b="1">
                <a:solidFill>
                  <a:srgbClr val="FF0000"/>
                </a:solidFill>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a:t>
            </a:r>
            <a:r>
              <a:rPr lang="en-US" altLang="zh-CN" sz="2800" b="1" baseline="30000">
                <a:solidFill>
                  <a:srgbClr val="FF0000"/>
                </a:solidFill>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1</a:t>
            </a:r>
            <a:r>
              <a:rPr lang="en-US" altLang="zh-CN" sz="2800" b="1">
                <a:solidFill>
                  <a:srgbClr val="FF0000"/>
                </a:solidFill>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lang="en-US" altLang="zh-CN" sz="2800" b="1" baseline="-25000">
                <a:solidFill>
                  <a:srgbClr val="FF0000"/>
                </a:solidFill>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8</a:t>
            </a:r>
            <a:r>
              <a:rPr lang="en-US" altLang="zh-CN" sz="2800" b="1">
                <a:solidFill>
                  <a:srgbClr val="FF0000"/>
                </a:solidFill>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a:t>
            </a:r>
            <a:r>
              <a:rPr lang="en-US" altLang="zh-CN" sz="2800" b="1" smtClean="0">
                <a:solidFill>
                  <a:srgbClr val="FF0000"/>
                </a:solidFill>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1</a:t>
            </a:r>
            <a:endParaRPr lang="en-US" altLang="zh-CN" sz="2800" b="1">
              <a:solidFill>
                <a:srgbClr val="FF0000"/>
              </a:solidFill>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endParaRPr>
          </a:p>
        </p:txBody>
      </p:sp>
    </p:spTree>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amond(in)">
                                      <p:cBhvr>
                                        <p:cTn id="7" dur="20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413"/>
                                        </p:tgtEl>
                                        <p:attrNameLst>
                                          <p:attrName>style.visibility</p:attrName>
                                        </p:attrNameLst>
                                      </p:cBhvr>
                                      <p:to>
                                        <p:strVal val="visible"/>
                                      </p:to>
                                    </p:set>
                                    <p:animEffect transition="in" filter="wipe(left)">
                                      <p:cBhvr>
                                        <p:cTn id="17" dur="1250"/>
                                        <p:tgtEl>
                                          <p:spTgt spid="174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22" presetClass="entr" presetSubtype="8" fill="hold" grpId="0" nodeType="withEffect">
                                  <p:stCondLst>
                                    <p:cond delay="0"/>
                                  </p:stCondLst>
                                  <p:iterate type="wd">
                                    <p:tmPct val="10000"/>
                                  </p:iterate>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par>
                                <p:cTn id="29" presetID="22" presetClass="entr" presetSubtype="8" fill="hold" grpId="0" nodeType="withEffect">
                                  <p:stCondLst>
                                    <p:cond delay="0"/>
                                  </p:stCondLst>
                                  <p:iterate type="wd">
                                    <p:tmPct val="10000"/>
                                  </p:iterate>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linds(horizontal)">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70"/>
                                        </p:tgtEl>
                                        <p:attrNameLst>
                                          <p:attrName>style.visibility</p:attrName>
                                        </p:attrNameLst>
                                      </p:cBhvr>
                                      <p:to>
                                        <p:strVal val="visible"/>
                                      </p:to>
                                    </p:set>
                                    <p:animEffect transition="in" filter="wipe(left)">
                                      <p:cBhvr>
                                        <p:cTn id="46" dur="500"/>
                                        <p:tgtEl>
                                          <p:spTgt spid="17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500"/>
                                        <p:tgtEl>
                                          <p:spTgt spid="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iterate type="wd">
                                    <p:tmPct val="10000"/>
                                  </p:iterate>
                                  <p:childTnLst>
                                    <p:set>
                                      <p:cBhvr>
                                        <p:cTn id="55" dur="1" fill="hold">
                                          <p:stCondLst>
                                            <p:cond delay="0"/>
                                          </p:stCondLst>
                                        </p:cTn>
                                        <p:tgtEl>
                                          <p:spTgt spid="17"/>
                                        </p:tgtEl>
                                        <p:attrNameLst>
                                          <p:attrName>style.visibility</p:attrName>
                                        </p:attrNameLst>
                                      </p:cBhvr>
                                      <p:to>
                                        <p:strVal val="visible"/>
                                      </p:to>
                                    </p:set>
                                    <p:animEffect transition="in" filter="wipe(left)">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left)">
                                      <p:cBhvr>
                                        <p:cTn id="6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p:bldP spid="8" grpId="0" bldLvl="0" animBg="1"/>
      <p:bldP spid="10" grpId="0" bldLvl="0" animBg="1"/>
      <p:bldP spid="11" grpId="0" bldLvl="0" animBg="1"/>
      <p:bldP spid="13" grpId="0" bldLvl="0" animBg="1"/>
      <p:bldP spid="14" grpId="0" bldLvl="0" animBg="1"/>
      <p:bldP spid="17" grpId="0" bldLvl="0" animBg="1"/>
      <p:bldP spid="2" grpId="0"/>
      <p:bldP spid="3" grpId="0" bldLvl="0" animBg="1"/>
      <p:bldP spid="170"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cxnSp>
        <p:nvCxnSpPr>
          <p:cNvPr id="10242" name="Line 2"/>
          <p:cNvCxnSpPr/>
          <p:nvPr/>
        </p:nvCxnSpPr>
        <p:spPr>
          <a:xfrm>
            <a:off x="4191000" y="2743200"/>
            <a:ext cx="838200" cy="0"/>
          </a:xfrm>
          <a:prstGeom prst="line">
            <a:avLst/>
          </a:prstGeom>
          <a:ln w="28575" cap="flat" cmpd="sng">
            <a:solidFill>
              <a:schemeClr val="tx1"/>
            </a:solidFill>
            <a:prstDash val="solid"/>
            <a:round/>
            <a:headEnd type="none" w="med" len="med"/>
            <a:tailEnd type="triangle" w="med" len="med"/>
          </a:ln>
        </p:spPr>
      </p:cxnSp>
      <p:cxnSp>
        <p:nvCxnSpPr>
          <p:cNvPr id="10243" name="Line 3"/>
          <p:cNvCxnSpPr/>
          <p:nvPr/>
        </p:nvCxnSpPr>
        <p:spPr>
          <a:xfrm flipH="1">
            <a:off x="6172200" y="5497513"/>
            <a:ext cx="1204913" cy="0"/>
          </a:xfrm>
          <a:prstGeom prst="line">
            <a:avLst/>
          </a:prstGeom>
          <a:ln w="28575" cap="flat" cmpd="sng">
            <a:solidFill>
              <a:schemeClr val="tx1"/>
            </a:solidFill>
            <a:prstDash val="solid"/>
            <a:round/>
            <a:headEnd type="none" w="med" len="med"/>
            <a:tailEnd type="triangle" w="med" len="med"/>
          </a:ln>
        </p:spPr>
      </p:cxnSp>
      <p:sp>
        <p:nvSpPr>
          <p:cNvPr id="10244" name="Text Box 4"/>
          <p:cNvSpPr/>
          <p:nvPr/>
        </p:nvSpPr>
        <p:spPr>
          <a:xfrm>
            <a:off x="2131378" y="4256088"/>
            <a:ext cx="613410" cy="2438400"/>
          </a:xfrm>
          <a:prstGeom prst="rect">
            <a:avLst/>
          </a:prstGeom>
          <a:noFill/>
          <a:ln w="9525">
            <a:noFill/>
          </a:ln>
        </p:spPr>
        <p:txBody>
          <a:bodyPr vert="eaVert">
            <a:spAutoFit/>
          </a:bodyPr>
          <a:p>
            <a:pPr algn="ctr" fontAlgn="base"/>
            <a:r>
              <a:rPr lang="zh-CN" altLang="en-US" sz="2800" b="1" strike="noStrike" noProof="1">
                <a:effectLst>
                  <a:outerShdw blurRad="38100" dist="38100" dir="2700000">
                    <a:srgbClr val="FFFFFF"/>
                  </a:outerShdw>
                </a:effectLst>
                <a:latin typeface="Arial" panose="020B0604020202020204"/>
                <a:ea typeface="宋体" panose="02010600030101010101" pitchFamily="2" charset="-122"/>
                <a:cs typeface="+mn-cs"/>
              </a:rPr>
              <a:t>体心立方晶胞</a:t>
            </a:r>
            <a:endParaRPr lang="zh-CN" altLang="en-US" sz="2800" b="1" strike="noStrike" noProof="1">
              <a:effectLst>
                <a:outerShdw blurRad="38100" dist="38100" dir="2700000">
                  <a:srgbClr val="FFFFFF"/>
                </a:outerShdw>
              </a:effectLst>
            </a:endParaRPr>
          </a:p>
        </p:txBody>
      </p:sp>
      <p:grpSp>
        <p:nvGrpSpPr>
          <p:cNvPr id="10245" name="Group 5"/>
          <p:cNvGrpSpPr/>
          <p:nvPr/>
        </p:nvGrpSpPr>
        <p:grpSpPr>
          <a:xfrm>
            <a:off x="1752600" y="1600200"/>
            <a:ext cx="2263775" cy="2241550"/>
            <a:chOff x="0" y="0"/>
            <a:chExt cx="1426" cy="1412"/>
          </a:xfrm>
        </p:grpSpPr>
        <p:sp>
          <p:nvSpPr>
            <p:cNvPr id="2" name="Oval 6"/>
            <p:cNvSpPr/>
            <p:nvPr/>
          </p:nvSpPr>
          <p:spPr>
            <a:xfrm>
              <a:off x="932"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46" name="Oval 7"/>
            <p:cNvSpPr/>
            <p:nvPr/>
          </p:nvSpPr>
          <p:spPr>
            <a:xfrm>
              <a:off x="466"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47" name="Oval 8"/>
            <p:cNvSpPr/>
            <p:nvPr/>
          </p:nvSpPr>
          <p:spPr>
            <a:xfrm>
              <a:off x="0" y="0"/>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48" name="Oval 9"/>
            <p:cNvSpPr/>
            <p:nvPr/>
          </p:nvSpPr>
          <p:spPr>
            <a:xfrm>
              <a:off x="939" y="466"/>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49" name="Oval 10"/>
            <p:cNvSpPr/>
            <p:nvPr/>
          </p:nvSpPr>
          <p:spPr>
            <a:xfrm>
              <a:off x="473" y="466"/>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50" name="Oval 11"/>
            <p:cNvSpPr/>
            <p:nvPr/>
          </p:nvSpPr>
          <p:spPr>
            <a:xfrm>
              <a:off x="7" y="466"/>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51" name="Oval 12"/>
            <p:cNvSpPr/>
            <p:nvPr/>
          </p:nvSpPr>
          <p:spPr>
            <a:xfrm>
              <a:off x="946" y="932"/>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52" name="Oval 13"/>
            <p:cNvSpPr/>
            <p:nvPr/>
          </p:nvSpPr>
          <p:spPr>
            <a:xfrm>
              <a:off x="480" y="932"/>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53" name="Oval 14"/>
            <p:cNvSpPr/>
            <p:nvPr/>
          </p:nvSpPr>
          <p:spPr>
            <a:xfrm>
              <a:off x="14" y="932"/>
              <a:ext cx="480" cy="480"/>
            </a:xfrm>
            <a:prstGeom prst="ellipse">
              <a:avLst/>
            </a:prstGeom>
            <a:gradFill rotWithShape="1">
              <a:gsLst>
                <a:gs pos="0">
                  <a:srgbClr val="FF3300"/>
                </a:gs>
                <a:gs pos="100000">
                  <a:srgbClr val="200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10255" name="Oval 15"/>
          <p:cNvSpPr/>
          <p:nvPr/>
        </p:nvSpPr>
        <p:spPr>
          <a:xfrm>
            <a:off x="2111375" y="1892300"/>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56" name="Oval 16"/>
          <p:cNvSpPr/>
          <p:nvPr/>
        </p:nvSpPr>
        <p:spPr>
          <a:xfrm>
            <a:off x="2889250" y="2676525"/>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57" name="Oval 17"/>
          <p:cNvSpPr/>
          <p:nvPr/>
        </p:nvSpPr>
        <p:spPr>
          <a:xfrm>
            <a:off x="2114550" y="2657475"/>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58" name="Oval 18"/>
          <p:cNvSpPr/>
          <p:nvPr/>
        </p:nvSpPr>
        <p:spPr>
          <a:xfrm>
            <a:off x="2895600" y="1905000"/>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3" name="Rectangle 24"/>
          <p:cNvSpPr>
            <a:spLocks noGrp="1" noRot="1" noChangeArrowheads="1"/>
          </p:cNvSpPr>
          <p:nvPr>
            <p:ph type="title" idx="4294967295"/>
          </p:nvPr>
        </p:nvSpPr>
        <p:spPr>
          <a:xfrm>
            <a:off x="1531938" y="457200"/>
            <a:ext cx="6959600" cy="792163"/>
          </a:xfrm>
        </p:spPr>
        <p:txBody>
          <a:bodyPr vert="horz" wrap="square" lIns="91440" tIns="45720" rIns="91440" bIns="45720" numCol="1" anchor="ctr" anchorCtr="0" compatLnSpc="1">
            <a:noAutofit/>
          </a:bodyPr>
          <a:p>
            <a:pPr marL="0" marR="0" indent="0" algn="ctr" defTabSz="914400" rtl="0" eaLnBrk="1" fontAlgn="base" latinLnBrk="0" hangingPunct="1">
              <a:lnSpc>
                <a:spcPct val="100000"/>
              </a:lnSpc>
              <a:spcBef>
                <a:spcPct val="0"/>
              </a:spcBef>
              <a:spcAft>
                <a:spcPct val="0"/>
              </a:spcAft>
              <a:buClrTx/>
              <a:buSzTx/>
              <a:buFontTx/>
              <a:buNone/>
            </a:pPr>
            <a:r>
              <a:rPr kumimoji="0" lang="zh-CN" altLang="en-US" sz="3600" b="1" i="0" u="none" strike="noStrike" kern="0" cap="none" spc="0" normalizeH="0" baseline="0" noProof="1">
                <a:solidFill>
                  <a:srgbClr val="0000FF"/>
                </a:solidFill>
                <a:effectLst/>
                <a:latin typeface="Arial" panose="020B0604020202020204"/>
                <a:ea typeface="宋体" panose="02010600030101010101" pitchFamily="2" charset="-122"/>
                <a:cs typeface="+mj-cs"/>
              </a:rPr>
              <a:t>（</a:t>
            </a:r>
            <a:r>
              <a:rPr kumimoji="0" lang="en-US" altLang="zh-CN" sz="3600" b="1" i="0" u="none" strike="noStrike" kern="0" cap="none" spc="0" normalizeH="0" baseline="0" noProof="1">
                <a:solidFill>
                  <a:srgbClr val="0000FF"/>
                </a:solidFill>
                <a:effectLst/>
                <a:latin typeface="Arial" panose="020B0604020202020204"/>
                <a:ea typeface="宋体" panose="02010600030101010101" pitchFamily="2" charset="-122"/>
                <a:cs typeface="+mj-cs"/>
              </a:rPr>
              <a:t>2</a:t>
            </a:r>
            <a:r>
              <a:rPr kumimoji="0" lang="zh-CN" altLang="en-US" sz="3600" b="1" i="0" u="none" strike="noStrike" kern="0" cap="none" spc="0" normalizeH="0" baseline="0" noProof="1">
                <a:solidFill>
                  <a:srgbClr val="0000FF"/>
                </a:solidFill>
                <a:effectLst/>
                <a:latin typeface="Arial" panose="020B0604020202020204"/>
                <a:ea typeface="宋体" panose="02010600030101010101" pitchFamily="2" charset="-122"/>
                <a:cs typeface="+mj-cs"/>
              </a:rPr>
              <a:t>）体心立方堆积（</a:t>
            </a:r>
            <a:r>
              <a:rPr kumimoji="0" lang="en-US" altLang="zh-CN" sz="3600" b="1" i="0" u="none" strike="noStrike" kern="0" cap="none" spc="0" normalizeH="0" baseline="0" noProof="1">
                <a:solidFill>
                  <a:srgbClr val="0000FF"/>
                </a:solidFill>
                <a:effectLst/>
                <a:latin typeface="Arial" panose="020B0604020202020204"/>
                <a:ea typeface="宋体" panose="02010600030101010101" pitchFamily="2" charset="-122"/>
                <a:cs typeface="+mj-cs"/>
              </a:rPr>
              <a:t>A2</a:t>
            </a:r>
            <a:r>
              <a:rPr kumimoji="0" lang="zh-CN" altLang="en-US" sz="3600" b="1" i="0" u="none" strike="noStrike" kern="0" cap="none" spc="0" normalizeH="0" baseline="0" noProof="1">
                <a:solidFill>
                  <a:srgbClr val="0000FF"/>
                </a:solidFill>
                <a:effectLst/>
                <a:latin typeface="Arial" panose="020B0604020202020204"/>
                <a:ea typeface="宋体" panose="02010600030101010101" pitchFamily="2" charset="-122"/>
                <a:cs typeface="+mj-cs"/>
              </a:rPr>
              <a:t>密堆积）</a:t>
            </a:r>
            <a:endParaRPr kumimoji="0" lang="zh-CN" altLang="en-US" sz="3600" b="1" i="0" u="none" strike="noStrike" kern="0" cap="none" spc="0" normalizeH="0" baseline="0" noProof="1">
              <a:solidFill>
                <a:srgbClr val="0000FF"/>
              </a:solidFill>
              <a:effectLst/>
              <a:latin typeface="Arial" panose="020B0604020202020204"/>
              <a:ea typeface="宋体" panose="02010600030101010101" pitchFamily="2" charset="-122"/>
              <a:cs typeface="+mj-cs"/>
            </a:endParaRPr>
          </a:p>
        </p:txBody>
      </p:sp>
      <p:cxnSp>
        <p:nvCxnSpPr>
          <p:cNvPr id="10260" name="Line 31"/>
          <p:cNvCxnSpPr/>
          <p:nvPr/>
        </p:nvCxnSpPr>
        <p:spPr>
          <a:xfrm>
            <a:off x="7162800" y="2743200"/>
            <a:ext cx="838200" cy="0"/>
          </a:xfrm>
          <a:prstGeom prst="line">
            <a:avLst/>
          </a:prstGeom>
          <a:ln w="28575" cap="flat" cmpd="sng">
            <a:solidFill>
              <a:schemeClr val="tx1"/>
            </a:solidFill>
            <a:prstDash val="solid"/>
            <a:round/>
            <a:headEnd type="none" w="med" len="med"/>
            <a:tailEnd type="triangle" w="med" len="med"/>
          </a:ln>
        </p:spPr>
      </p:cxnSp>
      <p:cxnSp>
        <p:nvCxnSpPr>
          <p:cNvPr id="10261" name="Line 32"/>
          <p:cNvCxnSpPr/>
          <p:nvPr/>
        </p:nvCxnSpPr>
        <p:spPr>
          <a:xfrm>
            <a:off x="9220200" y="3657600"/>
            <a:ext cx="0" cy="762000"/>
          </a:xfrm>
          <a:prstGeom prst="line">
            <a:avLst/>
          </a:prstGeom>
          <a:ln w="28575" cap="flat" cmpd="sng">
            <a:solidFill>
              <a:schemeClr val="tx1"/>
            </a:solidFill>
            <a:prstDash val="solid"/>
            <a:round/>
            <a:headEnd type="none" w="med" len="med"/>
            <a:tailEnd type="triangle" w="med" len="med"/>
          </a:ln>
        </p:spPr>
      </p:cxnSp>
      <p:sp>
        <p:nvSpPr>
          <p:cNvPr id="10262" name="Oval 34"/>
          <p:cNvSpPr/>
          <p:nvPr/>
        </p:nvSpPr>
        <p:spPr>
          <a:xfrm>
            <a:off x="9340850" y="2473325"/>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63" name="Oval 35"/>
          <p:cNvSpPr/>
          <p:nvPr/>
        </p:nvSpPr>
        <p:spPr>
          <a:xfrm>
            <a:off x="8480425" y="2473325"/>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64" name="Oval 38"/>
          <p:cNvSpPr/>
          <p:nvPr/>
        </p:nvSpPr>
        <p:spPr>
          <a:xfrm>
            <a:off x="8872538" y="2209800"/>
            <a:ext cx="762000" cy="762000"/>
          </a:xfrm>
          <a:prstGeom prst="ellipse">
            <a:avLst/>
          </a:prstGeom>
          <a:gradFill rotWithShape="1">
            <a:gsLst>
              <a:gs pos="0">
                <a:srgbClr val="FF3300"/>
              </a:gs>
              <a:gs pos="100000">
                <a:srgbClr val="490F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grpSp>
        <p:nvGrpSpPr>
          <p:cNvPr id="10265" name="Group 39"/>
          <p:cNvGrpSpPr/>
          <p:nvPr/>
        </p:nvGrpSpPr>
        <p:grpSpPr>
          <a:xfrm>
            <a:off x="8393113" y="1676400"/>
            <a:ext cx="1720850" cy="1044575"/>
            <a:chOff x="0" y="0"/>
            <a:chExt cx="1084" cy="658"/>
          </a:xfrm>
        </p:grpSpPr>
        <p:sp>
          <p:nvSpPr>
            <p:cNvPr id="4" name="Oval 40"/>
            <p:cNvSpPr/>
            <p:nvPr/>
          </p:nvSpPr>
          <p:spPr>
            <a:xfrm>
              <a:off x="604" y="0"/>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66" name="Oval 41"/>
            <p:cNvSpPr/>
            <p:nvPr/>
          </p:nvSpPr>
          <p:spPr>
            <a:xfrm>
              <a:off x="62" y="0"/>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67" name="Oval 42"/>
            <p:cNvSpPr/>
            <p:nvPr/>
          </p:nvSpPr>
          <p:spPr>
            <a:xfrm>
              <a:off x="542" y="178"/>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68" name="Oval 43"/>
            <p:cNvSpPr/>
            <p:nvPr/>
          </p:nvSpPr>
          <p:spPr>
            <a:xfrm>
              <a:off x="0" y="178"/>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10270" name="Group 81"/>
          <p:cNvGrpSpPr/>
          <p:nvPr/>
        </p:nvGrpSpPr>
        <p:grpSpPr>
          <a:xfrm>
            <a:off x="3082925" y="4441825"/>
            <a:ext cx="2062163" cy="2071688"/>
            <a:chOff x="0" y="0"/>
            <a:chExt cx="1299" cy="1305"/>
          </a:xfrm>
        </p:grpSpPr>
        <p:cxnSp>
          <p:nvCxnSpPr>
            <p:cNvPr id="5" name="Line 82"/>
            <p:cNvCxnSpPr/>
            <p:nvPr/>
          </p:nvCxnSpPr>
          <p:spPr>
            <a:xfrm>
              <a:off x="362" y="946"/>
              <a:ext cx="576" cy="288"/>
            </a:xfrm>
            <a:prstGeom prst="line">
              <a:avLst/>
            </a:prstGeom>
            <a:ln w="38100" cap="flat" cmpd="sng">
              <a:solidFill>
                <a:srgbClr val="0000FF"/>
              </a:solidFill>
              <a:prstDash val="sysDot"/>
              <a:round/>
              <a:headEnd type="none" w="med" len="med"/>
              <a:tailEnd type="none" w="med" len="med"/>
            </a:ln>
          </p:spPr>
        </p:cxnSp>
        <p:cxnSp>
          <p:nvCxnSpPr>
            <p:cNvPr id="10271" name="Line 83"/>
            <p:cNvCxnSpPr/>
            <p:nvPr/>
          </p:nvCxnSpPr>
          <p:spPr>
            <a:xfrm>
              <a:off x="369" y="82"/>
              <a:ext cx="576" cy="288"/>
            </a:xfrm>
            <a:prstGeom prst="line">
              <a:avLst/>
            </a:prstGeom>
            <a:ln w="38100" cap="flat" cmpd="sng">
              <a:solidFill>
                <a:srgbClr val="0000FF"/>
              </a:solidFill>
              <a:prstDash val="solid"/>
              <a:round/>
              <a:headEnd type="none" w="med" len="med"/>
              <a:tailEnd type="none" w="med" len="med"/>
            </a:ln>
          </p:spPr>
        </p:cxnSp>
        <p:cxnSp>
          <p:nvCxnSpPr>
            <p:cNvPr id="10272" name="Line 84"/>
            <p:cNvCxnSpPr/>
            <p:nvPr/>
          </p:nvCxnSpPr>
          <p:spPr>
            <a:xfrm>
              <a:off x="362" y="75"/>
              <a:ext cx="576" cy="1152"/>
            </a:xfrm>
            <a:prstGeom prst="line">
              <a:avLst/>
            </a:prstGeom>
            <a:ln w="38100" cap="flat" cmpd="sng">
              <a:solidFill>
                <a:srgbClr val="0000FF"/>
              </a:solidFill>
              <a:prstDash val="sysDot"/>
              <a:round/>
              <a:headEnd type="none" w="med" len="med"/>
              <a:tailEnd type="none" w="med" len="med"/>
            </a:ln>
          </p:spPr>
        </p:cxnSp>
        <p:cxnSp>
          <p:nvCxnSpPr>
            <p:cNvPr id="10273" name="Line 85"/>
            <p:cNvCxnSpPr/>
            <p:nvPr/>
          </p:nvCxnSpPr>
          <p:spPr>
            <a:xfrm flipH="1">
              <a:off x="362" y="363"/>
              <a:ext cx="576" cy="576"/>
            </a:xfrm>
            <a:prstGeom prst="line">
              <a:avLst/>
            </a:prstGeom>
            <a:ln w="38100" cap="flat" cmpd="sng">
              <a:solidFill>
                <a:srgbClr val="0000FF"/>
              </a:solidFill>
              <a:prstDash val="sysDot"/>
              <a:round/>
              <a:headEnd type="none" w="med" len="med"/>
              <a:tailEnd type="none" w="med" len="med"/>
            </a:ln>
          </p:spPr>
        </p:cxnSp>
        <p:grpSp>
          <p:nvGrpSpPr>
            <p:cNvPr id="10274" name="Group 86"/>
            <p:cNvGrpSpPr/>
            <p:nvPr/>
          </p:nvGrpSpPr>
          <p:grpSpPr>
            <a:xfrm>
              <a:off x="81" y="89"/>
              <a:ext cx="1133" cy="1154"/>
              <a:chOff x="0" y="0"/>
              <a:chExt cx="1133" cy="1154"/>
            </a:xfrm>
          </p:grpSpPr>
          <p:sp>
            <p:nvSpPr>
              <p:cNvPr id="10275" name="AutoShape 87"/>
              <p:cNvSpPr/>
              <p:nvPr/>
            </p:nvSpPr>
            <p:spPr>
              <a:xfrm>
                <a:off x="14" y="0"/>
                <a:ext cx="1119" cy="1140"/>
              </a:xfrm>
              <a:prstGeom prst="cube">
                <a:avLst>
                  <a:gd name="adj" fmla="val 25000"/>
                </a:avLst>
              </a:prstGeom>
              <a:noFill/>
              <a:ln w="38100" cap="flat" cmpd="sng">
                <a:solidFill>
                  <a:srgbClr val="FF3300"/>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10276" name="Line 88"/>
              <p:cNvCxnSpPr/>
              <p:nvPr/>
            </p:nvCxnSpPr>
            <p:spPr>
              <a:xfrm>
                <a:off x="295" y="14"/>
                <a:ext cx="0" cy="840"/>
              </a:xfrm>
              <a:prstGeom prst="line">
                <a:avLst/>
              </a:prstGeom>
              <a:ln w="38100" cap="flat" cmpd="sng">
                <a:solidFill>
                  <a:srgbClr val="FF3300"/>
                </a:solidFill>
                <a:prstDash val="dash"/>
                <a:round/>
                <a:headEnd type="none" w="med" len="med"/>
                <a:tailEnd type="none" w="med" len="med"/>
              </a:ln>
            </p:spPr>
          </p:cxnSp>
          <p:cxnSp>
            <p:nvCxnSpPr>
              <p:cNvPr id="10277" name="Line 89"/>
              <p:cNvCxnSpPr/>
              <p:nvPr/>
            </p:nvCxnSpPr>
            <p:spPr>
              <a:xfrm rot="5400000" flipH="1">
                <a:off x="707" y="442"/>
                <a:ext cx="0" cy="824"/>
              </a:xfrm>
              <a:prstGeom prst="line">
                <a:avLst/>
              </a:prstGeom>
              <a:ln w="38100" cap="flat" cmpd="sng">
                <a:solidFill>
                  <a:srgbClr val="FF3300"/>
                </a:solidFill>
                <a:prstDash val="dash"/>
                <a:round/>
                <a:headEnd type="none" w="med" len="med"/>
                <a:tailEnd type="none" w="med" len="med"/>
              </a:ln>
            </p:spPr>
          </p:cxnSp>
          <p:cxnSp>
            <p:nvCxnSpPr>
              <p:cNvPr id="10278" name="Line 90"/>
              <p:cNvCxnSpPr/>
              <p:nvPr/>
            </p:nvCxnSpPr>
            <p:spPr>
              <a:xfrm flipH="1">
                <a:off x="0" y="854"/>
                <a:ext cx="295" cy="300"/>
              </a:xfrm>
              <a:prstGeom prst="line">
                <a:avLst/>
              </a:prstGeom>
              <a:ln w="28575" cap="flat" cmpd="sng">
                <a:solidFill>
                  <a:srgbClr val="FF3300"/>
                </a:solidFill>
                <a:prstDash val="dash"/>
                <a:round/>
                <a:headEnd type="none" w="med" len="med"/>
                <a:tailEnd type="none" w="med" len="med"/>
              </a:ln>
            </p:spPr>
          </p:cxnSp>
        </p:grpSp>
        <p:sp>
          <p:nvSpPr>
            <p:cNvPr id="10279" name="Oval 91"/>
            <p:cNvSpPr/>
            <p:nvPr/>
          </p:nvSpPr>
          <p:spPr>
            <a:xfrm>
              <a:off x="270" y="0"/>
              <a:ext cx="177"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80" name="Oval 92"/>
            <p:cNvSpPr/>
            <p:nvPr/>
          </p:nvSpPr>
          <p:spPr>
            <a:xfrm>
              <a:off x="842" y="285"/>
              <a:ext cx="176"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81" name="Oval 93"/>
            <p:cNvSpPr/>
            <p:nvPr/>
          </p:nvSpPr>
          <p:spPr>
            <a:xfrm>
              <a:off x="0" y="1125"/>
              <a:ext cx="177"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82" name="Oval 94"/>
            <p:cNvSpPr/>
            <p:nvPr/>
          </p:nvSpPr>
          <p:spPr>
            <a:xfrm>
              <a:off x="1112" y="850"/>
              <a:ext cx="176"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83" name="Oval 95"/>
            <p:cNvSpPr/>
            <p:nvPr/>
          </p:nvSpPr>
          <p:spPr>
            <a:xfrm>
              <a:off x="287" y="843"/>
              <a:ext cx="177"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84" name="Oval 96"/>
            <p:cNvSpPr/>
            <p:nvPr/>
          </p:nvSpPr>
          <p:spPr>
            <a:xfrm>
              <a:off x="851" y="1125"/>
              <a:ext cx="176"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85" name="Oval 97"/>
            <p:cNvSpPr/>
            <p:nvPr/>
          </p:nvSpPr>
          <p:spPr>
            <a:xfrm>
              <a:off x="1123" y="28"/>
              <a:ext cx="176"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86" name="Oval 98"/>
            <p:cNvSpPr/>
            <p:nvPr/>
          </p:nvSpPr>
          <p:spPr>
            <a:xfrm>
              <a:off x="13" y="278"/>
              <a:ext cx="176"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87" name="Oval 99"/>
            <p:cNvSpPr/>
            <p:nvPr/>
          </p:nvSpPr>
          <p:spPr>
            <a:xfrm>
              <a:off x="554" y="562"/>
              <a:ext cx="176" cy="180"/>
            </a:xfrm>
            <a:prstGeom prst="ellipse">
              <a:avLst/>
            </a:prstGeom>
            <a:gradFill rotWithShape="1">
              <a:gsLst>
                <a:gs pos="0">
                  <a:srgbClr val="FF3300"/>
                </a:gs>
                <a:gs pos="100000">
                  <a:srgbClr val="7618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10289" name="Text Box 100"/>
          <p:cNvSpPr/>
          <p:nvPr/>
        </p:nvSpPr>
        <p:spPr>
          <a:xfrm>
            <a:off x="8001000" y="561340"/>
            <a:ext cx="2286000" cy="583565"/>
          </a:xfrm>
          <a:prstGeom prst="rect">
            <a:avLst/>
          </a:prstGeom>
          <a:noFill/>
          <a:ln w="9525">
            <a:noFill/>
          </a:ln>
        </p:spPr>
        <p:txBody>
          <a:bodyPr>
            <a:spAutoFit/>
          </a:bodyPr>
          <a:p>
            <a:pPr algn="ctr" fontAlgn="base">
              <a:spcBef>
                <a:spcPct val="50000"/>
              </a:spcBef>
            </a:pPr>
            <a:r>
              <a:rPr lang="zh-CN" altLang="en-US" sz="3200" b="1" strike="noStrike" noProof="1">
                <a:effectLst>
                  <a:outerShdw blurRad="38100" dist="38100" dir="2700000">
                    <a:srgbClr val="FFFFFF"/>
                  </a:outerShdw>
                </a:effectLst>
                <a:latin typeface="Arial" panose="020B0604020202020204"/>
                <a:ea typeface="宋体" panose="02010600030101010101" pitchFamily="2" charset="-122"/>
                <a:cs typeface="+mn-cs"/>
              </a:rPr>
              <a:t>（钾型）</a:t>
            </a:r>
            <a:endParaRPr lang="zh-CN" altLang="en-US" sz="3200" b="1" strike="noStrike" noProof="1">
              <a:effectLst>
                <a:outerShdw blurRad="38100" dist="38100" dir="2700000">
                  <a:srgbClr val="FFFFFF"/>
                </a:outerShdw>
              </a:effectLst>
            </a:endParaRPr>
          </a:p>
        </p:txBody>
      </p:sp>
      <p:sp>
        <p:nvSpPr>
          <p:cNvPr id="10290" name="Oval 20"/>
          <p:cNvSpPr/>
          <p:nvPr/>
        </p:nvSpPr>
        <p:spPr>
          <a:xfrm>
            <a:off x="6127750" y="2514600"/>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91" name="Oval 21"/>
          <p:cNvSpPr/>
          <p:nvPr/>
        </p:nvSpPr>
        <p:spPr>
          <a:xfrm>
            <a:off x="5387975" y="2524125"/>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92" name="Oval 25"/>
          <p:cNvSpPr/>
          <p:nvPr/>
        </p:nvSpPr>
        <p:spPr>
          <a:xfrm>
            <a:off x="5638800" y="2209800"/>
            <a:ext cx="762000" cy="762000"/>
          </a:xfrm>
          <a:prstGeom prst="ellipse">
            <a:avLst/>
          </a:prstGeom>
          <a:gradFill rotWithShape="1">
            <a:gsLst>
              <a:gs pos="0">
                <a:srgbClr val="FF3300"/>
              </a:gs>
              <a:gs pos="100000">
                <a:srgbClr val="490F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grpSp>
        <p:nvGrpSpPr>
          <p:cNvPr id="10293" name="Group 26"/>
          <p:cNvGrpSpPr/>
          <p:nvPr/>
        </p:nvGrpSpPr>
        <p:grpSpPr>
          <a:xfrm>
            <a:off x="5181600" y="1743075"/>
            <a:ext cx="1728788" cy="1076325"/>
            <a:chOff x="0" y="0"/>
            <a:chExt cx="1089" cy="678"/>
          </a:xfrm>
        </p:grpSpPr>
        <p:sp>
          <p:nvSpPr>
            <p:cNvPr id="6" name="Oval 27"/>
            <p:cNvSpPr/>
            <p:nvPr/>
          </p:nvSpPr>
          <p:spPr>
            <a:xfrm>
              <a:off x="143" y="6"/>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94" name="Oval 28"/>
            <p:cNvSpPr/>
            <p:nvPr/>
          </p:nvSpPr>
          <p:spPr>
            <a:xfrm>
              <a:off x="609" y="0"/>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95" name="Oval 29"/>
            <p:cNvSpPr/>
            <p:nvPr/>
          </p:nvSpPr>
          <p:spPr>
            <a:xfrm>
              <a:off x="0" y="198"/>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96" name="Oval 30"/>
            <p:cNvSpPr/>
            <p:nvPr/>
          </p:nvSpPr>
          <p:spPr>
            <a:xfrm>
              <a:off x="466" y="192"/>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10298" name="组合 100"/>
          <p:cNvGrpSpPr/>
          <p:nvPr/>
        </p:nvGrpSpPr>
        <p:grpSpPr>
          <a:xfrm>
            <a:off x="5257800" y="2819400"/>
            <a:ext cx="1427163" cy="785813"/>
            <a:chOff x="0" y="0"/>
            <a:chExt cx="1427163" cy="785813"/>
          </a:xfrm>
        </p:grpSpPr>
        <p:sp>
          <p:nvSpPr>
            <p:cNvPr id="7" name="Oval 22"/>
            <p:cNvSpPr/>
            <p:nvPr/>
          </p:nvSpPr>
          <p:spPr>
            <a:xfrm>
              <a:off x="665163" y="0"/>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299" name="Oval 23"/>
            <p:cNvSpPr/>
            <p:nvPr/>
          </p:nvSpPr>
          <p:spPr>
            <a:xfrm>
              <a:off x="0" y="23813"/>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10301" name="Oval 36"/>
          <p:cNvSpPr/>
          <p:nvPr/>
        </p:nvSpPr>
        <p:spPr>
          <a:xfrm>
            <a:off x="9242425" y="2755900"/>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302" name="Oval 37"/>
          <p:cNvSpPr/>
          <p:nvPr/>
        </p:nvSpPr>
        <p:spPr>
          <a:xfrm>
            <a:off x="8382000" y="2755900"/>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nvGrpSpPr>
          <p:cNvPr id="10303" name="组合 104"/>
          <p:cNvGrpSpPr/>
          <p:nvPr/>
        </p:nvGrpSpPr>
        <p:grpSpPr>
          <a:xfrm>
            <a:off x="8478838" y="4559300"/>
            <a:ext cx="1731962" cy="1841500"/>
            <a:chOff x="0" y="0"/>
            <a:chExt cx="1731962" cy="1841500"/>
          </a:xfrm>
        </p:grpSpPr>
        <p:sp>
          <p:nvSpPr>
            <p:cNvPr id="8" name="Oval 46"/>
            <p:cNvSpPr/>
            <p:nvPr/>
          </p:nvSpPr>
          <p:spPr>
            <a:xfrm>
              <a:off x="958850" y="796925"/>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304" name="Oval 47"/>
            <p:cNvSpPr/>
            <p:nvPr/>
          </p:nvSpPr>
          <p:spPr>
            <a:xfrm>
              <a:off x="98425" y="796925"/>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305" name="Oval 50"/>
            <p:cNvSpPr/>
            <p:nvPr/>
          </p:nvSpPr>
          <p:spPr>
            <a:xfrm>
              <a:off x="479425" y="533400"/>
              <a:ext cx="762000" cy="762000"/>
            </a:xfrm>
            <a:prstGeom prst="ellipse">
              <a:avLst/>
            </a:prstGeom>
            <a:gradFill rotWithShape="1">
              <a:gsLst>
                <a:gs pos="0">
                  <a:srgbClr val="FF3300"/>
                </a:gs>
                <a:gs pos="100000">
                  <a:srgbClr val="490F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nvGrpSpPr>
            <p:cNvPr id="10306" name="Group 51"/>
            <p:cNvGrpSpPr/>
            <p:nvPr/>
          </p:nvGrpSpPr>
          <p:grpSpPr>
            <a:xfrm>
              <a:off x="11112" y="0"/>
              <a:ext cx="1720850" cy="1044575"/>
              <a:chOff x="0" y="0"/>
              <a:chExt cx="1084" cy="658"/>
            </a:xfrm>
          </p:grpSpPr>
          <p:sp>
            <p:nvSpPr>
              <p:cNvPr id="10307" name="Oval 52"/>
              <p:cNvSpPr/>
              <p:nvPr/>
            </p:nvSpPr>
            <p:spPr>
              <a:xfrm>
                <a:off x="604" y="0"/>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308" name="Oval 53"/>
              <p:cNvSpPr/>
              <p:nvPr/>
            </p:nvSpPr>
            <p:spPr>
              <a:xfrm>
                <a:off x="62" y="0"/>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309" name="Oval 54"/>
              <p:cNvSpPr/>
              <p:nvPr/>
            </p:nvSpPr>
            <p:spPr>
              <a:xfrm>
                <a:off x="542" y="178"/>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310" name="Oval 55"/>
              <p:cNvSpPr/>
              <p:nvPr/>
            </p:nvSpPr>
            <p:spPr>
              <a:xfrm>
                <a:off x="0" y="178"/>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10311" name="Oval 49"/>
            <p:cNvSpPr/>
            <p:nvPr/>
          </p:nvSpPr>
          <p:spPr>
            <a:xfrm>
              <a:off x="0" y="1079500"/>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312" name="Oval 48"/>
            <p:cNvSpPr/>
            <p:nvPr/>
          </p:nvSpPr>
          <p:spPr>
            <a:xfrm>
              <a:off x="860425" y="1079500"/>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10314" name="Group 66"/>
          <p:cNvGrpSpPr/>
          <p:nvPr/>
        </p:nvGrpSpPr>
        <p:grpSpPr>
          <a:xfrm>
            <a:off x="8839200" y="4921250"/>
            <a:ext cx="969963" cy="1098550"/>
            <a:chOff x="0" y="0"/>
            <a:chExt cx="611" cy="692"/>
          </a:xfrm>
        </p:grpSpPr>
        <p:cxnSp>
          <p:nvCxnSpPr>
            <p:cNvPr id="9" name="Line 67"/>
            <p:cNvCxnSpPr/>
            <p:nvPr/>
          </p:nvCxnSpPr>
          <p:spPr>
            <a:xfrm>
              <a:off x="15" y="192"/>
              <a:ext cx="507" cy="0"/>
            </a:xfrm>
            <a:prstGeom prst="line">
              <a:avLst/>
            </a:prstGeom>
            <a:ln w="38100" cap="flat" cmpd="sng">
              <a:solidFill>
                <a:srgbClr val="FF3300"/>
              </a:solidFill>
              <a:prstDash val="solid"/>
              <a:round/>
              <a:headEnd type="none" w="med" len="med"/>
              <a:tailEnd type="none" w="med" len="med"/>
            </a:ln>
          </p:spPr>
        </p:cxnSp>
        <p:cxnSp>
          <p:nvCxnSpPr>
            <p:cNvPr id="10315" name="Line 68"/>
            <p:cNvCxnSpPr/>
            <p:nvPr/>
          </p:nvCxnSpPr>
          <p:spPr>
            <a:xfrm rot="-5400000">
              <a:off x="269" y="435"/>
              <a:ext cx="507" cy="0"/>
            </a:xfrm>
            <a:prstGeom prst="line">
              <a:avLst/>
            </a:prstGeom>
            <a:ln w="38100" cap="flat" cmpd="sng">
              <a:solidFill>
                <a:srgbClr val="FF3300"/>
              </a:solidFill>
              <a:prstDash val="solid"/>
              <a:round/>
              <a:headEnd type="none" w="med" len="med"/>
              <a:tailEnd type="none" w="med" len="med"/>
            </a:ln>
          </p:spPr>
        </p:cxnSp>
        <p:cxnSp>
          <p:nvCxnSpPr>
            <p:cNvPr id="10316" name="Line 69"/>
            <p:cNvCxnSpPr/>
            <p:nvPr/>
          </p:nvCxnSpPr>
          <p:spPr>
            <a:xfrm>
              <a:off x="14" y="678"/>
              <a:ext cx="507" cy="0"/>
            </a:xfrm>
            <a:prstGeom prst="line">
              <a:avLst/>
            </a:prstGeom>
            <a:ln w="38100" cap="flat" cmpd="sng">
              <a:solidFill>
                <a:srgbClr val="FF3300"/>
              </a:solidFill>
              <a:prstDash val="solid"/>
              <a:round/>
              <a:headEnd type="none" w="med" len="med"/>
              <a:tailEnd type="none" w="med" len="med"/>
            </a:ln>
          </p:spPr>
        </p:cxnSp>
        <p:cxnSp>
          <p:nvCxnSpPr>
            <p:cNvPr id="10317" name="Line 70"/>
            <p:cNvCxnSpPr/>
            <p:nvPr/>
          </p:nvCxnSpPr>
          <p:spPr>
            <a:xfrm>
              <a:off x="83" y="7"/>
              <a:ext cx="507" cy="0"/>
            </a:xfrm>
            <a:prstGeom prst="line">
              <a:avLst/>
            </a:prstGeom>
            <a:ln w="38100" cap="flat" cmpd="sng">
              <a:solidFill>
                <a:srgbClr val="FF3300"/>
              </a:solidFill>
              <a:prstDash val="solid"/>
              <a:round/>
              <a:headEnd type="none" w="med" len="med"/>
              <a:tailEnd type="none" w="med" len="med"/>
            </a:ln>
          </p:spPr>
        </p:cxnSp>
        <p:cxnSp>
          <p:nvCxnSpPr>
            <p:cNvPr id="10318" name="Line 71"/>
            <p:cNvCxnSpPr/>
            <p:nvPr/>
          </p:nvCxnSpPr>
          <p:spPr>
            <a:xfrm rot="-5400000">
              <a:off x="-253" y="435"/>
              <a:ext cx="507" cy="0"/>
            </a:xfrm>
            <a:prstGeom prst="line">
              <a:avLst/>
            </a:prstGeom>
            <a:ln w="38100" cap="flat" cmpd="sng">
              <a:solidFill>
                <a:srgbClr val="FF3300"/>
              </a:solidFill>
              <a:prstDash val="solid"/>
              <a:round/>
              <a:headEnd type="none" w="med" len="med"/>
              <a:tailEnd type="none" w="med" len="med"/>
            </a:ln>
          </p:spPr>
        </p:cxnSp>
        <p:cxnSp>
          <p:nvCxnSpPr>
            <p:cNvPr id="10319" name="Line 72"/>
            <p:cNvCxnSpPr/>
            <p:nvPr/>
          </p:nvCxnSpPr>
          <p:spPr>
            <a:xfrm rot="-5400000">
              <a:off x="346" y="253"/>
              <a:ext cx="507" cy="0"/>
            </a:xfrm>
            <a:prstGeom prst="line">
              <a:avLst/>
            </a:prstGeom>
            <a:ln w="38100" cap="flat" cmpd="sng">
              <a:solidFill>
                <a:srgbClr val="FF3300"/>
              </a:solidFill>
              <a:prstDash val="solid"/>
              <a:round/>
              <a:headEnd type="none" w="med" len="med"/>
              <a:tailEnd type="none" w="med" len="med"/>
            </a:ln>
          </p:spPr>
        </p:cxnSp>
        <p:cxnSp>
          <p:nvCxnSpPr>
            <p:cNvPr id="10320" name="Line 73"/>
            <p:cNvCxnSpPr/>
            <p:nvPr/>
          </p:nvCxnSpPr>
          <p:spPr>
            <a:xfrm rot="-5400000">
              <a:off x="-171" y="257"/>
              <a:ext cx="507" cy="0"/>
            </a:xfrm>
            <a:prstGeom prst="line">
              <a:avLst/>
            </a:prstGeom>
            <a:ln w="38100" cap="flat" cmpd="sng">
              <a:solidFill>
                <a:srgbClr val="FF3300"/>
              </a:solidFill>
              <a:prstDash val="sysDot"/>
              <a:round/>
              <a:headEnd type="none" w="med" len="med"/>
              <a:tailEnd type="none" w="med" len="med"/>
            </a:ln>
          </p:spPr>
        </p:cxnSp>
        <p:cxnSp>
          <p:nvCxnSpPr>
            <p:cNvPr id="10321" name="Line 74"/>
            <p:cNvCxnSpPr/>
            <p:nvPr/>
          </p:nvCxnSpPr>
          <p:spPr>
            <a:xfrm>
              <a:off x="90" y="507"/>
              <a:ext cx="507" cy="0"/>
            </a:xfrm>
            <a:prstGeom prst="line">
              <a:avLst/>
            </a:prstGeom>
            <a:ln w="38100" cap="flat" cmpd="sng">
              <a:solidFill>
                <a:srgbClr val="FF3300"/>
              </a:solidFill>
              <a:prstDash val="sysDot"/>
              <a:round/>
              <a:headEnd type="none" w="med" len="med"/>
              <a:tailEnd type="none" w="med" len="med"/>
            </a:ln>
          </p:spPr>
        </p:cxnSp>
        <p:cxnSp>
          <p:nvCxnSpPr>
            <p:cNvPr id="10322" name="Line 75"/>
            <p:cNvCxnSpPr/>
            <p:nvPr/>
          </p:nvCxnSpPr>
          <p:spPr>
            <a:xfrm flipH="1">
              <a:off x="522" y="13"/>
              <a:ext cx="82" cy="171"/>
            </a:xfrm>
            <a:prstGeom prst="line">
              <a:avLst/>
            </a:prstGeom>
            <a:ln w="38100" cap="flat" cmpd="sng">
              <a:solidFill>
                <a:srgbClr val="FF3300"/>
              </a:solidFill>
              <a:prstDash val="solid"/>
              <a:round/>
              <a:headEnd type="none" w="med" len="med"/>
              <a:tailEnd type="none" w="med" len="med"/>
            </a:ln>
          </p:spPr>
        </p:cxnSp>
        <p:cxnSp>
          <p:nvCxnSpPr>
            <p:cNvPr id="10323" name="Line 76"/>
            <p:cNvCxnSpPr/>
            <p:nvPr/>
          </p:nvCxnSpPr>
          <p:spPr>
            <a:xfrm flipH="1">
              <a:off x="529" y="500"/>
              <a:ext cx="82" cy="171"/>
            </a:xfrm>
            <a:prstGeom prst="line">
              <a:avLst/>
            </a:prstGeom>
            <a:ln w="38100" cap="flat" cmpd="sng">
              <a:solidFill>
                <a:srgbClr val="FF3300"/>
              </a:solidFill>
              <a:prstDash val="solid"/>
              <a:round/>
              <a:headEnd type="none" w="med" len="med"/>
              <a:tailEnd type="none" w="med" len="med"/>
            </a:ln>
          </p:spPr>
        </p:cxnSp>
        <p:cxnSp>
          <p:nvCxnSpPr>
            <p:cNvPr id="10324" name="Line 77"/>
            <p:cNvCxnSpPr/>
            <p:nvPr/>
          </p:nvCxnSpPr>
          <p:spPr>
            <a:xfrm flipH="1">
              <a:off x="1" y="507"/>
              <a:ext cx="82" cy="171"/>
            </a:xfrm>
            <a:prstGeom prst="line">
              <a:avLst/>
            </a:prstGeom>
            <a:ln w="38100" cap="flat" cmpd="sng">
              <a:solidFill>
                <a:srgbClr val="FF3300"/>
              </a:solidFill>
              <a:prstDash val="sysDot"/>
              <a:round/>
              <a:headEnd type="none" w="med" len="med"/>
              <a:tailEnd type="none" w="med" len="med"/>
            </a:ln>
          </p:spPr>
        </p:cxnSp>
        <p:cxnSp>
          <p:nvCxnSpPr>
            <p:cNvPr id="10325" name="Line 78"/>
            <p:cNvCxnSpPr/>
            <p:nvPr/>
          </p:nvCxnSpPr>
          <p:spPr>
            <a:xfrm flipH="1">
              <a:off x="1" y="13"/>
              <a:ext cx="82" cy="171"/>
            </a:xfrm>
            <a:prstGeom prst="line">
              <a:avLst/>
            </a:prstGeom>
            <a:ln w="38100" cap="flat" cmpd="sng">
              <a:solidFill>
                <a:srgbClr val="FF3300"/>
              </a:solidFill>
              <a:prstDash val="solid"/>
              <a:round/>
              <a:headEnd type="none" w="med" len="med"/>
              <a:tailEnd type="none" w="med" len="med"/>
            </a:ln>
          </p:spPr>
        </p:cxnSp>
      </p:grpSp>
      <p:grpSp>
        <p:nvGrpSpPr>
          <p:cNvPr id="10327" name="组合 106"/>
          <p:cNvGrpSpPr/>
          <p:nvPr/>
        </p:nvGrpSpPr>
        <p:grpSpPr>
          <a:xfrm>
            <a:off x="8794750" y="4876800"/>
            <a:ext cx="1035050" cy="1143000"/>
            <a:chOff x="0" y="0"/>
            <a:chExt cx="1035050" cy="1143000"/>
          </a:xfrm>
        </p:grpSpPr>
        <p:sp>
          <p:nvSpPr>
            <p:cNvPr id="10" name="Oval 56"/>
            <p:cNvSpPr/>
            <p:nvPr/>
          </p:nvSpPr>
          <p:spPr>
            <a:xfrm>
              <a:off x="490538" y="542925"/>
              <a:ext cx="76200" cy="76200"/>
            </a:xfrm>
            <a:prstGeom prst="ellipse">
              <a:avLst/>
            </a:prstGeom>
            <a:solidFill>
              <a:srgbClr val="3333FF"/>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grpSp>
          <p:nvGrpSpPr>
            <p:cNvPr id="10328" name="Group 57"/>
            <p:cNvGrpSpPr/>
            <p:nvPr/>
          </p:nvGrpSpPr>
          <p:grpSpPr>
            <a:xfrm>
              <a:off x="0" y="0"/>
              <a:ext cx="1035050" cy="1143000"/>
              <a:chOff x="0" y="0"/>
              <a:chExt cx="652" cy="720"/>
            </a:xfrm>
          </p:grpSpPr>
          <p:sp>
            <p:nvSpPr>
              <p:cNvPr id="10329" name="Oval 58"/>
              <p:cNvSpPr/>
              <p:nvPr/>
            </p:nvSpPr>
            <p:spPr>
              <a:xfrm>
                <a:off x="91" y="0"/>
                <a:ext cx="48" cy="48"/>
              </a:xfrm>
              <a:prstGeom prst="ellipse">
                <a:avLst/>
              </a:prstGeom>
              <a:solidFill>
                <a:srgbClr val="3333FF"/>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330" name="Oval 59"/>
              <p:cNvSpPr/>
              <p:nvPr/>
            </p:nvSpPr>
            <p:spPr>
              <a:xfrm>
                <a:off x="528" y="672"/>
                <a:ext cx="48" cy="48"/>
              </a:xfrm>
              <a:prstGeom prst="ellipse">
                <a:avLst/>
              </a:prstGeom>
              <a:solidFill>
                <a:srgbClr val="3333FF"/>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331" name="Oval 60"/>
              <p:cNvSpPr/>
              <p:nvPr/>
            </p:nvSpPr>
            <p:spPr>
              <a:xfrm>
                <a:off x="83" y="501"/>
                <a:ext cx="48" cy="48"/>
              </a:xfrm>
              <a:prstGeom prst="ellipse">
                <a:avLst/>
              </a:prstGeom>
              <a:solidFill>
                <a:srgbClr val="3333FF"/>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332" name="Oval 61"/>
              <p:cNvSpPr/>
              <p:nvPr/>
            </p:nvSpPr>
            <p:spPr>
              <a:xfrm>
                <a:off x="604" y="0"/>
                <a:ext cx="48" cy="48"/>
              </a:xfrm>
              <a:prstGeom prst="ellipse">
                <a:avLst/>
              </a:prstGeom>
              <a:solidFill>
                <a:srgbClr val="3333FF"/>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333" name="Oval 62"/>
              <p:cNvSpPr/>
              <p:nvPr/>
            </p:nvSpPr>
            <p:spPr>
              <a:xfrm>
                <a:off x="604" y="494"/>
                <a:ext cx="48" cy="48"/>
              </a:xfrm>
              <a:prstGeom prst="ellipse">
                <a:avLst/>
              </a:prstGeom>
              <a:solidFill>
                <a:srgbClr val="3333FF"/>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334" name="Oval 63"/>
              <p:cNvSpPr/>
              <p:nvPr/>
            </p:nvSpPr>
            <p:spPr>
              <a:xfrm>
                <a:off x="535" y="185"/>
                <a:ext cx="48" cy="48"/>
              </a:xfrm>
              <a:prstGeom prst="ellipse">
                <a:avLst/>
              </a:prstGeom>
              <a:solidFill>
                <a:srgbClr val="3333FF"/>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335" name="Oval 64"/>
              <p:cNvSpPr/>
              <p:nvPr/>
            </p:nvSpPr>
            <p:spPr>
              <a:xfrm>
                <a:off x="7" y="185"/>
                <a:ext cx="48" cy="48"/>
              </a:xfrm>
              <a:prstGeom prst="ellipse">
                <a:avLst/>
              </a:prstGeom>
              <a:solidFill>
                <a:srgbClr val="3333FF"/>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0336" name="Oval 65"/>
              <p:cNvSpPr/>
              <p:nvPr/>
            </p:nvSpPr>
            <p:spPr>
              <a:xfrm>
                <a:off x="0" y="672"/>
                <a:ext cx="48" cy="48"/>
              </a:xfrm>
              <a:prstGeom prst="ellipse">
                <a:avLst/>
              </a:prstGeom>
              <a:solidFill>
                <a:srgbClr val="3333FF"/>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grpSp>
        <p:nvGrpSpPr>
          <p:cNvPr id="10338" name="组合 105"/>
          <p:cNvGrpSpPr/>
          <p:nvPr/>
        </p:nvGrpSpPr>
        <p:grpSpPr>
          <a:xfrm>
            <a:off x="8972550" y="4930775"/>
            <a:ext cx="704850" cy="1012825"/>
            <a:chOff x="0" y="0"/>
            <a:chExt cx="704850" cy="1012825"/>
          </a:xfrm>
        </p:grpSpPr>
        <p:cxnSp>
          <p:nvCxnSpPr>
            <p:cNvPr id="11" name="Line 79"/>
            <p:cNvCxnSpPr/>
            <p:nvPr/>
          </p:nvCxnSpPr>
          <p:spPr>
            <a:xfrm>
              <a:off x="0" y="0"/>
              <a:ext cx="704850" cy="1012825"/>
            </a:xfrm>
            <a:prstGeom prst="line">
              <a:avLst/>
            </a:prstGeom>
            <a:ln w="38100" cap="flat" cmpd="sng">
              <a:solidFill>
                <a:srgbClr val="0000FF"/>
              </a:solidFill>
              <a:prstDash val="sysDot"/>
              <a:round/>
              <a:headEnd type="none" w="med" len="med"/>
              <a:tailEnd type="none" w="med" len="med"/>
            </a:ln>
          </p:spPr>
        </p:cxnSp>
        <p:cxnSp>
          <p:nvCxnSpPr>
            <p:cNvPr id="10339" name="Line 80"/>
            <p:cNvCxnSpPr/>
            <p:nvPr/>
          </p:nvCxnSpPr>
          <p:spPr>
            <a:xfrm flipH="1">
              <a:off x="19050" y="261937"/>
              <a:ext cx="685800" cy="500063"/>
            </a:xfrm>
            <a:prstGeom prst="line">
              <a:avLst/>
            </a:prstGeom>
            <a:ln w="38100" cap="flat" cmpd="sng">
              <a:solidFill>
                <a:srgbClr val="0000FF"/>
              </a:solidFill>
              <a:prstDash val="sysDot"/>
              <a:round/>
              <a:headEnd type="none" w="med" len="med"/>
              <a:tailEnd type="none" w="med" len="med"/>
            </a:ln>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45"/>
                                        </p:tgtEl>
                                        <p:attrNameLst>
                                          <p:attrName>style.visibility</p:attrName>
                                        </p:attrNameLst>
                                      </p:cBhvr>
                                      <p:to>
                                        <p:strVal val="visible"/>
                                      </p:to>
                                    </p:set>
                                    <p:animEffect transition="in" filter="blinds(horizontal)">
                                      <p:cBhvr>
                                        <p:cTn id="7" dur="500" fill="hold"/>
                                        <p:tgtEl>
                                          <p:spTgt spid="1024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25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25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25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0242"/>
                                        </p:tgtEl>
                                        <p:attrNameLst>
                                          <p:attrName>style.visibility</p:attrName>
                                        </p:attrNameLst>
                                      </p:cBhvr>
                                      <p:to>
                                        <p:strVal val="visible"/>
                                      </p:to>
                                    </p:set>
                                    <p:animEffect transition="in" filter="blinds(horizontal)">
                                      <p:cBhvr>
                                        <p:cTn id="28" dur="500" fill="hold"/>
                                        <p:tgtEl>
                                          <p:spTgt spid="10242"/>
                                        </p:tgtEl>
                                      </p:cBhvr>
                                    </p:animEffect>
                                  </p:childTnLst>
                                </p:cTn>
                              </p:par>
                              <p:par>
                                <p:cTn id="29" presetID="3" presetClass="entr" presetSubtype="10" fill="hold" nodeType="withEffect">
                                  <p:stCondLst>
                                    <p:cond delay="0"/>
                                  </p:stCondLst>
                                  <p:childTnLst>
                                    <p:set>
                                      <p:cBhvr>
                                        <p:cTn id="30" dur="1" fill="hold">
                                          <p:stCondLst>
                                            <p:cond delay="0"/>
                                          </p:stCondLst>
                                        </p:cTn>
                                        <p:tgtEl>
                                          <p:spTgt spid="10298"/>
                                        </p:tgtEl>
                                        <p:attrNameLst>
                                          <p:attrName>style.visibility</p:attrName>
                                        </p:attrNameLst>
                                      </p:cBhvr>
                                      <p:to>
                                        <p:strVal val="visible"/>
                                      </p:to>
                                    </p:set>
                                    <p:animEffect transition="in" filter="blinds(horizontal)">
                                      <p:cBhvr>
                                        <p:cTn id="31" dur="500" fill="hold"/>
                                        <p:tgtEl>
                                          <p:spTgt spid="1029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0290"/>
                                        </p:tgtEl>
                                        <p:attrNameLst>
                                          <p:attrName>style.visibility</p:attrName>
                                        </p:attrNameLst>
                                      </p:cBhvr>
                                      <p:to>
                                        <p:strVal val="visible"/>
                                      </p:to>
                                    </p:set>
                                    <p:animEffect transition="in" filter="blinds(horizontal)">
                                      <p:cBhvr>
                                        <p:cTn id="34" dur="500" fill="hold"/>
                                        <p:tgtEl>
                                          <p:spTgt spid="10290"/>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0291"/>
                                        </p:tgtEl>
                                        <p:attrNameLst>
                                          <p:attrName>style.visibility</p:attrName>
                                        </p:attrNameLst>
                                      </p:cBhvr>
                                      <p:to>
                                        <p:strVal val="visible"/>
                                      </p:to>
                                    </p:set>
                                    <p:animEffect transition="in" filter="blinds(horizontal)">
                                      <p:cBhvr>
                                        <p:cTn id="39" dur="500" fill="hold"/>
                                        <p:tgtEl>
                                          <p:spTgt spid="1029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029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10293"/>
                                        </p:tgtEl>
                                        <p:attrNameLst>
                                          <p:attrName>style.visibility</p:attrName>
                                        </p:attrNameLst>
                                      </p:cBhvr>
                                      <p:to>
                                        <p:strVal val="visible"/>
                                      </p:to>
                                    </p:set>
                                    <p:animEffect transition="in" filter="blinds(horizontal)">
                                      <p:cBhvr>
                                        <p:cTn id="48" dur="500" fill="hold"/>
                                        <p:tgtEl>
                                          <p:spTgt spid="10293"/>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10260"/>
                                        </p:tgtEl>
                                        <p:attrNameLst>
                                          <p:attrName>style.visibility</p:attrName>
                                        </p:attrNameLst>
                                      </p:cBhvr>
                                      <p:to>
                                        <p:strVal val="visible"/>
                                      </p:to>
                                    </p:set>
                                    <p:animEffect transition="in" filter="blinds(horizontal)">
                                      <p:cBhvr>
                                        <p:cTn id="53" dur="500" fill="hold"/>
                                        <p:tgtEl>
                                          <p:spTgt spid="10260"/>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10262"/>
                                        </p:tgtEl>
                                        <p:attrNameLst>
                                          <p:attrName>style.visibility</p:attrName>
                                        </p:attrNameLst>
                                      </p:cBhvr>
                                      <p:to>
                                        <p:strVal val="visible"/>
                                      </p:to>
                                    </p:set>
                                    <p:animEffect transition="in" filter="blinds(horizontal)">
                                      <p:cBhvr>
                                        <p:cTn id="58" dur="500" fill="hold"/>
                                        <p:tgtEl>
                                          <p:spTgt spid="10262"/>
                                        </p:tgtEl>
                                      </p:cBhvr>
                                    </p:animEffect>
                                  </p:childTnLst>
                                </p:cTn>
                              </p:par>
                              <p:par>
                                <p:cTn id="59" presetID="3" presetClass="entr" presetSubtype="10" fill="hold" nodeType="withEffect">
                                  <p:stCondLst>
                                    <p:cond delay="0"/>
                                  </p:stCondLst>
                                  <p:childTnLst>
                                    <p:set>
                                      <p:cBhvr>
                                        <p:cTn id="60" dur="1" fill="hold">
                                          <p:stCondLst>
                                            <p:cond delay="0"/>
                                          </p:stCondLst>
                                        </p:cTn>
                                        <p:tgtEl>
                                          <p:spTgt spid="10263"/>
                                        </p:tgtEl>
                                        <p:attrNameLst>
                                          <p:attrName>style.visibility</p:attrName>
                                        </p:attrNameLst>
                                      </p:cBhvr>
                                      <p:to>
                                        <p:strVal val="visible"/>
                                      </p:to>
                                    </p:set>
                                    <p:animEffect transition="in" filter="blinds(horizontal)">
                                      <p:cBhvr>
                                        <p:cTn id="61" dur="500" fill="hold"/>
                                        <p:tgtEl>
                                          <p:spTgt spid="10263"/>
                                        </p:tgtEl>
                                      </p:cBhvr>
                                    </p:animEffect>
                                  </p:childTnLst>
                                </p:cTn>
                              </p:par>
                              <p:par>
                                <p:cTn id="62" presetID="3" presetClass="entr" presetSubtype="10" fill="hold" nodeType="withEffect">
                                  <p:stCondLst>
                                    <p:cond delay="0"/>
                                  </p:stCondLst>
                                  <p:childTnLst>
                                    <p:set>
                                      <p:cBhvr>
                                        <p:cTn id="63" dur="1" fill="hold">
                                          <p:stCondLst>
                                            <p:cond delay="0"/>
                                          </p:stCondLst>
                                        </p:cTn>
                                        <p:tgtEl>
                                          <p:spTgt spid="10302"/>
                                        </p:tgtEl>
                                        <p:attrNameLst>
                                          <p:attrName>style.visibility</p:attrName>
                                        </p:attrNameLst>
                                      </p:cBhvr>
                                      <p:to>
                                        <p:strVal val="visible"/>
                                      </p:to>
                                    </p:set>
                                    <p:animEffect transition="in" filter="blinds(horizontal)">
                                      <p:cBhvr>
                                        <p:cTn id="64" dur="500" fill="hold"/>
                                        <p:tgtEl>
                                          <p:spTgt spid="10302"/>
                                        </p:tgtEl>
                                      </p:cBhvr>
                                    </p:animEffect>
                                  </p:childTnLst>
                                </p:cTn>
                              </p:par>
                              <p:par>
                                <p:cTn id="65" presetID="3" presetClass="entr" presetSubtype="10" fill="hold" nodeType="withEffect">
                                  <p:stCondLst>
                                    <p:cond delay="0"/>
                                  </p:stCondLst>
                                  <p:childTnLst>
                                    <p:set>
                                      <p:cBhvr>
                                        <p:cTn id="66" dur="1" fill="hold">
                                          <p:stCondLst>
                                            <p:cond delay="0"/>
                                          </p:stCondLst>
                                        </p:cTn>
                                        <p:tgtEl>
                                          <p:spTgt spid="10301"/>
                                        </p:tgtEl>
                                        <p:attrNameLst>
                                          <p:attrName>style.visibility</p:attrName>
                                        </p:attrNameLst>
                                      </p:cBhvr>
                                      <p:to>
                                        <p:strVal val="visible"/>
                                      </p:to>
                                    </p:set>
                                    <p:animEffect transition="in" filter="blinds(horizontal)">
                                      <p:cBhvr>
                                        <p:cTn id="67" dur="500" fill="hold"/>
                                        <p:tgtEl>
                                          <p:spTgt spid="10301"/>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0264"/>
                                        </p:tgtEl>
                                        <p:attrNameLst>
                                          <p:attrName>style.visibility</p:attrName>
                                        </p:attrNameLst>
                                      </p:cBhvr>
                                      <p:to>
                                        <p:strVal val="visible"/>
                                      </p:to>
                                    </p:set>
                                    <p:animEffect transition="in" filter="blinds(horizontal)">
                                      <p:cBhvr>
                                        <p:cTn id="72" dur="500" fill="hold"/>
                                        <p:tgtEl>
                                          <p:spTgt spid="1026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10265"/>
                                        </p:tgtEl>
                                        <p:attrNameLst>
                                          <p:attrName>style.visibility</p:attrName>
                                        </p:attrNameLst>
                                      </p:cBhvr>
                                      <p:to>
                                        <p:strVal val="visible"/>
                                      </p:to>
                                    </p:set>
                                    <p:animEffect transition="in" filter="blinds(horizontal)">
                                      <p:cBhvr>
                                        <p:cTn id="77" dur="500" fill="hold"/>
                                        <p:tgtEl>
                                          <p:spTgt spid="10265"/>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10261"/>
                                        </p:tgtEl>
                                        <p:attrNameLst>
                                          <p:attrName>style.visibility</p:attrName>
                                        </p:attrNameLst>
                                      </p:cBhvr>
                                      <p:to>
                                        <p:strVal val="visible"/>
                                      </p:to>
                                    </p:set>
                                    <p:animEffect transition="in" filter="blinds(horizontal)">
                                      <p:cBhvr>
                                        <p:cTn id="82" dur="500" fill="hold"/>
                                        <p:tgtEl>
                                          <p:spTgt spid="10261"/>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10303"/>
                                        </p:tgtEl>
                                        <p:attrNameLst>
                                          <p:attrName>style.visibility</p:attrName>
                                        </p:attrNameLst>
                                      </p:cBhvr>
                                      <p:to>
                                        <p:strVal val="visible"/>
                                      </p:to>
                                    </p:set>
                                    <p:animEffect transition="in" filter="blinds(horizontal)">
                                      <p:cBhvr>
                                        <p:cTn id="87" dur="500" fill="hold"/>
                                        <p:tgtEl>
                                          <p:spTgt spid="10303"/>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10327"/>
                                        </p:tgtEl>
                                        <p:attrNameLst>
                                          <p:attrName>style.visibility</p:attrName>
                                        </p:attrNameLst>
                                      </p:cBhvr>
                                      <p:to>
                                        <p:strVal val="visible"/>
                                      </p:to>
                                    </p:set>
                                    <p:animEffect transition="in" filter="blinds(horizontal)">
                                      <p:cBhvr>
                                        <p:cTn id="92" dur="500" fill="hold"/>
                                        <p:tgtEl>
                                          <p:spTgt spid="10327"/>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10314"/>
                                        </p:tgtEl>
                                        <p:attrNameLst>
                                          <p:attrName>style.visibility</p:attrName>
                                        </p:attrNameLst>
                                      </p:cBhvr>
                                      <p:to>
                                        <p:strVal val="visible"/>
                                      </p:to>
                                    </p:set>
                                    <p:animEffect transition="in" filter="blinds(horizontal)">
                                      <p:cBhvr>
                                        <p:cTn id="97" dur="500" fill="hold"/>
                                        <p:tgtEl>
                                          <p:spTgt spid="10314"/>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10338"/>
                                        </p:tgtEl>
                                        <p:attrNameLst>
                                          <p:attrName>style.visibility</p:attrName>
                                        </p:attrNameLst>
                                      </p:cBhvr>
                                      <p:to>
                                        <p:strVal val="visible"/>
                                      </p:to>
                                    </p:set>
                                    <p:animEffect transition="in" filter="blinds(horizontal)">
                                      <p:cBhvr>
                                        <p:cTn id="102" dur="500" fill="hold"/>
                                        <p:tgtEl>
                                          <p:spTgt spid="10338"/>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10243"/>
                                        </p:tgtEl>
                                        <p:attrNameLst>
                                          <p:attrName>style.visibility</p:attrName>
                                        </p:attrNameLst>
                                      </p:cBhvr>
                                      <p:to>
                                        <p:strVal val="visible"/>
                                      </p:to>
                                    </p:set>
                                    <p:animEffect transition="in" filter="blinds(horizontal)">
                                      <p:cBhvr>
                                        <p:cTn id="107" dur="500" fill="hold"/>
                                        <p:tgtEl>
                                          <p:spTgt spid="10243"/>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nodeType="clickEffect">
                                  <p:stCondLst>
                                    <p:cond delay="0"/>
                                  </p:stCondLst>
                                  <p:childTnLst>
                                    <p:set>
                                      <p:cBhvr>
                                        <p:cTn id="111" dur="1" fill="hold">
                                          <p:stCondLst>
                                            <p:cond delay="0"/>
                                          </p:stCondLst>
                                        </p:cTn>
                                        <p:tgtEl>
                                          <p:spTgt spid="10270"/>
                                        </p:tgtEl>
                                        <p:attrNameLst>
                                          <p:attrName>style.visibility</p:attrName>
                                        </p:attrNameLst>
                                      </p:cBhvr>
                                      <p:to>
                                        <p:strVal val="visible"/>
                                      </p:to>
                                    </p:set>
                                    <p:animEffect transition="in" filter="blinds(horizontal)">
                                      <p:cBhvr>
                                        <p:cTn id="112" dur="500" fill="hold"/>
                                        <p:tgtEl>
                                          <p:spTgt spid="10270"/>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10244"/>
                                        </p:tgtEl>
                                        <p:attrNameLst>
                                          <p:attrName>style.visibility</p:attrName>
                                        </p:attrNameLst>
                                      </p:cBhvr>
                                      <p:to>
                                        <p:strVal val="visible"/>
                                      </p:to>
                                    </p:set>
                                    <p:animEffect transition="in" filter="blinds(horizontal)">
                                      <p:cBhvr>
                                        <p:cTn id="117" dur="500" fill="hold"/>
                                        <p:tgtEl>
                                          <p:spTgt spid="10244"/>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3"/>
                                        </p:tgtEl>
                                        <p:attrNameLst>
                                          <p:attrName>style.visibility</p:attrName>
                                        </p:attrNameLst>
                                      </p:cBhvr>
                                      <p:to>
                                        <p:strVal val="visible"/>
                                      </p:to>
                                    </p:set>
                                    <p:animEffect transition="in" filter="blinds(horizontal)">
                                      <p:cBhvr>
                                        <p:cTn id="122" dur="500" fill="hold"/>
                                        <p:tgtEl>
                                          <p:spTgt spid="3"/>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10289"/>
                                        </p:tgtEl>
                                        <p:attrNameLst>
                                          <p:attrName>style.visibility</p:attrName>
                                        </p:attrNameLst>
                                      </p:cBhvr>
                                      <p:to>
                                        <p:strVal val="visible"/>
                                      </p:to>
                                    </p:set>
                                    <p:animEffect transition="in" filter="blinds(horizontal)">
                                      <p:cBhvr>
                                        <p:cTn id="127" dur="500" fill="hold"/>
                                        <p:tgtEl>
                                          <p:spTgt spid="10289"/>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nodeType="clickEffect">
                                  <p:stCondLst>
                                    <p:cond delay="0"/>
                                  </p:stCondLst>
                                  <p:childTnLst>
                                    <p:set>
                                      <p:cBhvr>
                                        <p:cTn id="131" dur="1" fill="hold">
                                          <p:stCondLst>
                                            <p:cond delay="0"/>
                                          </p:stCondLst>
                                        </p:cTn>
                                        <p:tgtEl>
                                          <p:spTgt spid="10338"/>
                                        </p:tgtEl>
                                        <p:attrNameLst>
                                          <p:attrName>style.visibility</p:attrName>
                                        </p:attrNameLst>
                                      </p:cBhvr>
                                      <p:to>
                                        <p:strVal val="visible"/>
                                      </p:to>
                                    </p:set>
                                    <p:animEffect transition="in" filter="blinds(horizontal)">
                                      <p:cBhvr>
                                        <p:cTn id="132" dur="500" fill="hold"/>
                                        <p:tgtEl>
                                          <p:spTgt spid="10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nimBg="1"/>
      <p:bldP spid="10255" grpId="0" bldLvl="0" animBg="1"/>
      <p:bldP spid="10256" grpId="0" bldLvl="0" animBg="1"/>
      <p:bldP spid="10257" grpId="0" bldLvl="0" animBg="1"/>
      <p:bldP spid="10258" grpId="0" bldLvl="0" animBg="1"/>
      <p:bldP spid="3" grpId="0" animBg="1"/>
      <p:bldP spid="10264" grpId="0" bldLvl="0" animBg="1"/>
      <p:bldP spid="10289" grpId="0" animBg="1"/>
      <p:bldP spid="10290" grpId="0" bldLvl="0" animBg="1"/>
      <p:bldP spid="10291" grpId="0" bldLvl="0" animBg="1"/>
      <p:bldP spid="1029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1266" name="Rectangle 3"/>
          <p:cNvSpPr>
            <a:spLocks noGrp="1" noRot="1"/>
          </p:cNvSpPr>
          <p:nvPr>
            <p:ph type="body" idx="4294967295"/>
          </p:nvPr>
        </p:nvSpPr>
        <p:spPr>
          <a:xfrm>
            <a:off x="1825625" y="1371600"/>
            <a:ext cx="8540750" cy="790575"/>
          </a:xfrm>
        </p:spPr>
        <p:txBody>
          <a:bodyPr wrap="square" lIns="91440" tIns="45720" rIns="91440" bIns="45720" anchor="t" anchorCtr="0"/>
          <a:p>
            <a:pPr marL="342900" marR="0" indent="-342900" algn="l" defTabSz="914400" rtl="0" eaLnBrk="1" fontAlgn="base" latinLnBrk="0" hangingPunct="1">
              <a:lnSpc>
                <a:spcPct val="100000"/>
              </a:lnSpc>
              <a:spcBef>
                <a:spcPct val="20000"/>
              </a:spcBef>
              <a:spcAft>
                <a:spcPct val="0"/>
              </a:spcAft>
              <a:buClr>
                <a:srgbClr val="FF6600"/>
              </a:buClr>
              <a:buSzTx/>
              <a:buFont typeface="Wingdings" panose="05000000000000000000" pitchFamily="2" charset="2"/>
              <a:buChar char="§"/>
            </a:pPr>
            <a:r>
              <a:rPr kumimoji="0" lang="en-US" altLang="zh-CN" sz="3200" b="1" i="0" u="none" strike="noStrike" kern="0" cap="none" spc="0" normalizeH="0" baseline="0" noProof="1">
                <a:solidFill>
                  <a:srgbClr val="0000FF"/>
                </a:solidFill>
                <a:effectLst/>
                <a:latin typeface="+mn-lt"/>
                <a:ea typeface="+mn-ea"/>
                <a:cs typeface="+mn-cs"/>
              </a:rPr>
              <a:t>①</a:t>
            </a:r>
            <a:r>
              <a:rPr kumimoji="0" lang="zh-CN" altLang="en-US" sz="3200" b="1" i="0" u="none" strike="noStrike" kern="0" cap="none" spc="0" normalizeH="0" baseline="0" noProof="1">
                <a:solidFill>
                  <a:srgbClr val="0000FF"/>
                </a:solidFill>
                <a:effectLst/>
                <a:latin typeface="+mn-lt"/>
                <a:ea typeface="+mn-ea"/>
                <a:cs typeface="+mn-cs"/>
              </a:rPr>
              <a:t>体心立方晶胞平均占有的原子数目： </a:t>
            </a:r>
            <a:endParaRPr kumimoji="0" lang="zh-CN" altLang="en-US" sz="3200" b="1" i="0" u="none" strike="noStrike" kern="0" cap="none" spc="0" normalizeH="0" baseline="0" noProof="1">
              <a:solidFill>
                <a:srgbClr val="0000FF"/>
              </a:solidFill>
              <a:effectLst/>
              <a:latin typeface="+mn-lt"/>
              <a:ea typeface="+mn-ea"/>
              <a:cs typeface="+mn-cs"/>
            </a:endParaRPr>
          </a:p>
        </p:txBody>
      </p:sp>
      <p:grpSp>
        <p:nvGrpSpPr>
          <p:cNvPr id="11267" name="Group 4"/>
          <p:cNvGrpSpPr/>
          <p:nvPr/>
        </p:nvGrpSpPr>
        <p:grpSpPr>
          <a:xfrm>
            <a:off x="3271838" y="2805113"/>
            <a:ext cx="2062162" cy="2071687"/>
            <a:chOff x="0" y="0"/>
            <a:chExt cx="1299" cy="1305"/>
          </a:xfrm>
        </p:grpSpPr>
        <p:cxnSp>
          <p:nvCxnSpPr>
            <p:cNvPr id="2" name="Line 5"/>
            <p:cNvCxnSpPr/>
            <p:nvPr/>
          </p:nvCxnSpPr>
          <p:spPr>
            <a:xfrm>
              <a:off x="362" y="946"/>
              <a:ext cx="576" cy="288"/>
            </a:xfrm>
            <a:prstGeom prst="line">
              <a:avLst/>
            </a:prstGeom>
            <a:ln w="38100" cap="flat" cmpd="sng">
              <a:solidFill>
                <a:srgbClr val="0000FF"/>
              </a:solidFill>
              <a:prstDash val="sysDot"/>
              <a:round/>
              <a:headEnd type="none" w="med" len="med"/>
              <a:tailEnd type="none" w="med" len="med"/>
            </a:ln>
          </p:spPr>
        </p:cxnSp>
        <p:cxnSp>
          <p:nvCxnSpPr>
            <p:cNvPr id="11268" name="Line 6"/>
            <p:cNvCxnSpPr/>
            <p:nvPr/>
          </p:nvCxnSpPr>
          <p:spPr>
            <a:xfrm>
              <a:off x="369" y="82"/>
              <a:ext cx="576" cy="288"/>
            </a:xfrm>
            <a:prstGeom prst="line">
              <a:avLst/>
            </a:prstGeom>
            <a:ln w="38100" cap="flat" cmpd="sng">
              <a:solidFill>
                <a:srgbClr val="0000FF"/>
              </a:solidFill>
              <a:prstDash val="solid"/>
              <a:round/>
              <a:headEnd type="none" w="med" len="med"/>
              <a:tailEnd type="none" w="med" len="med"/>
            </a:ln>
          </p:spPr>
        </p:cxnSp>
        <p:cxnSp>
          <p:nvCxnSpPr>
            <p:cNvPr id="11269" name="Line 7"/>
            <p:cNvCxnSpPr/>
            <p:nvPr/>
          </p:nvCxnSpPr>
          <p:spPr>
            <a:xfrm>
              <a:off x="362" y="75"/>
              <a:ext cx="576" cy="1152"/>
            </a:xfrm>
            <a:prstGeom prst="line">
              <a:avLst/>
            </a:prstGeom>
            <a:ln w="38100" cap="flat" cmpd="sng">
              <a:solidFill>
                <a:srgbClr val="0000FF"/>
              </a:solidFill>
              <a:prstDash val="sysDot"/>
              <a:round/>
              <a:headEnd type="none" w="med" len="med"/>
              <a:tailEnd type="none" w="med" len="med"/>
            </a:ln>
          </p:spPr>
        </p:cxnSp>
        <p:cxnSp>
          <p:nvCxnSpPr>
            <p:cNvPr id="11270" name="Line 8"/>
            <p:cNvCxnSpPr/>
            <p:nvPr/>
          </p:nvCxnSpPr>
          <p:spPr>
            <a:xfrm flipH="1">
              <a:off x="362" y="363"/>
              <a:ext cx="576" cy="576"/>
            </a:xfrm>
            <a:prstGeom prst="line">
              <a:avLst/>
            </a:prstGeom>
            <a:ln w="38100" cap="flat" cmpd="sng">
              <a:solidFill>
                <a:srgbClr val="0000FF"/>
              </a:solidFill>
              <a:prstDash val="sysDot"/>
              <a:round/>
              <a:headEnd type="none" w="med" len="med"/>
              <a:tailEnd type="none" w="med" len="med"/>
            </a:ln>
          </p:spPr>
        </p:cxnSp>
        <p:grpSp>
          <p:nvGrpSpPr>
            <p:cNvPr id="11271" name="Group 9"/>
            <p:cNvGrpSpPr/>
            <p:nvPr/>
          </p:nvGrpSpPr>
          <p:grpSpPr>
            <a:xfrm>
              <a:off x="81" y="89"/>
              <a:ext cx="1133" cy="1154"/>
              <a:chOff x="0" y="0"/>
              <a:chExt cx="1133" cy="1154"/>
            </a:xfrm>
          </p:grpSpPr>
          <p:sp>
            <p:nvSpPr>
              <p:cNvPr id="11272" name="AutoShape 10"/>
              <p:cNvSpPr/>
              <p:nvPr/>
            </p:nvSpPr>
            <p:spPr>
              <a:xfrm>
                <a:off x="14" y="0"/>
                <a:ext cx="1119" cy="1140"/>
              </a:xfrm>
              <a:prstGeom prst="cube">
                <a:avLst>
                  <a:gd name="adj" fmla="val 25000"/>
                </a:avLst>
              </a:prstGeom>
              <a:noFill/>
              <a:ln w="38100" cap="flat" cmpd="sng">
                <a:solidFill>
                  <a:srgbClr val="FF3300"/>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11273" name="Line 11"/>
              <p:cNvCxnSpPr/>
              <p:nvPr/>
            </p:nvCxnSpPr>
            <p:spPr>
              <a:xfrm>
                <a:off x="295" y="14"/>
                <a:ext cx="0" cy="840"/>
              </a:xfrm>
              <a:prstGeom prst="line">
                <a:avLst/>
              </a:prstGeom>
              <a:ln w="38100" cap="flat" cmpd="sng">
                <a:solidFill>
                  <a:srgbClr val="FF3300"/>
                </a:solidFill>
                <a:prstDash val="dash"/>
                <a:round/>
                <a:headEnd type="none" w="med" len="med"/>
                <a:tailEnd type="none" w="med" len="med"/>
              </a:ln>
            </p:spPr>
          </p:cxnSp>
          <p:cxnSp>
            <p:nvCxnSpPr>
              <p:cNvPr id="11274" name="Line 12"/>
              <p:cNvCxnSpPr/>
              <p:nvPr/>
            </p:nvCxnSpPr>
            <p:spPr>
              <a:xfrm rot="5400000" flipH="1">
                <a:off x="707" y="442"/>
                <a:ext cx="0" cy="824"/>
              </a:xfrm>
              <a:prstGeom prst="line">
                <a:avLst/>
              </a:prstGeom>
              <a:ln w="38100" cap="flat" cmpd="sng">
                <a:solidFill>
                  <a:srgbClr val="FF3300"/>
                </a:solidFill>
                <a:prstDash val="dash"/>
                <a:round/>
                <a:headEnd type="none" w="med" len="med"/>
                <a:tailEnd type="none" w="med" len="med"/>
              </a:ln>
            </p:spPr>
          </p:cxnSp>
          <p:cxnSp>
            <p:nvCxnSpPr>
              <p:cNvPr id="11275" name="Line 13"/>
              <p:cNvCxnSpPr/>
              <p:nvPr/>
            </p:nvCxnSpPr>
            <p:spPr>
              <a:xfrm flipH="1">
                <a:off x="0" y="854"/>
                <a:ext cx="295" cy="300"/>
              </a:xfrm>
              <a:prstGeom prst="line">
                <a:avLst/>
              </a:prstGeom>
              <a:ln w="28575" cap="flat" cmpd="sng">
                <a:solidFill>
                  <a:srgbClr val="FF3300"/>
                </a:solidFill>
                <a:prstDash val="dash"/>
                <a:round/>
                <a:headEnd type="none" w="med" len="med"/>
                <a:tailEnd type="none" w="med" len="med"/>
              </a:ln>
            </p:spPr>
          </p:cxnSp>
        </p:grpSp>
        <p:sp>
          <p:nvSpPr>
            <p:cNvPr id="11276" name="Oval 14"/>
            <p:cNvSpPr/>
            <p:nvPr/>
          </p:nvSpPr>
          <p:spPr>
            <a:xfrm>
              <a:off x="270" y="0"/>
              <a:ext cx="177" cy="1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1277" name="Oval 15"/>
            <p:cNvSpPr/>
            <p:nvPr/>
          </p:nvSpPr>
          <p:spPr>
            <a:xfrm>
              <a:off x="842" y="285"/>
              <a:ext cx="176" cy="1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1278" name="Oval 16"/>
            <p:cNvSpPr/>
            <p:nvPr/>
          </p:nvSpPr>
          <p:spPr>
            <a:xfrm>
              <a:off x="0" y="1125"/>
              <a:ext cx="177" cy="1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1279" name="Oval 17"/>
            <p:cNvSpPr/>
            <p:nvPr/>
          </p:nvSpPr>
          <p:spPr>
            <a:xfrm>
              <a:off x="1112" y="850"/>
              <a:ext cx="176" cy="1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1280" name="Oval 18"/>
            <p:cNvSpPr/>
            <p:nvPr/>
          </p:nvSpPr>
          <p:spPr>
            <a:xfrm>
              <a:off x="287" y="843"/>
              <a:ext cx="177" cy="1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1281" name="Oval 19"/>
            <p:cNvSpPr/>
            <p:nvPr/>
          </p:nvSpPr>
          <p:spPr>
            <a:xfrm>
              <a:off x="851" y="1125"/>
              <a:ext cx="176" cy="1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1282" name="Oval 20"/>
            <p:cNvSpPr/>
            <p:nvPr/>
          </p:nvSpPr>
          <p:spPr>
            <a:xfrm>
              <a:off x="1123" y="28"/>
              <a:ext cx="176" cy="1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1283" name="Oval 21"/>
            <p:cNvSpPr/>
            <p:nvPr/>
          </p:nvSpPr>
          <p:spPr>
            <a:xfrm>
              <a:off x="13" y="278"/>
              <a:ext cx="176" cy="180"/>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1284" name="Oval 22"/>
            <p:cNvSpPr/>
            <p:nvPr/>
          </p:nvSpPr>
          <p:spPr>
            <a:xfrm>
              <a:off x="554" y="562"/>
              <a:ext cx="176" cy="180"/>
            </a:xfrm>
            <a:prstGeom prst="ellipse">
              <a:avLst/>
            </a:prstGeom>
            <a:gradFill rotWithShape="1">
              <a:gsLst>
                <a:gs pos="0">
                  <a:srgbClr val="FF3300"/>
                </a:gs>
                <a:gs pos="100000">
                  <a:srgbClr val="76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11286" name="Group 23"/>
          <p:cNvGrpSpPr/>
          <p:nvPr/>
        </p:nvGrpSpPr>
        <p:grpSpPr>
          <a:xfrm>
            <a:off x="6627813" y="3187700"/>
            <a:ext cx="2668587" cy="1008063"/>
            <a:chOff x="0" y="0"/>
            <a:chExt cx="1681" cy="635"/>
          </a:xfrm>
        </p:grpSpPr>
        <p:grpSp>
          <p:nvGrpSpPr>
            <p:cNvPr id="3" name="Group 24"/>
            <p:cNvGrpSpPr/>
            <p:nvPr/>
          </p:nvGrpSpPr>
          <p:grpSpPr>
            <a:xfrm>
              <a:off x="0" y="0"/>
              <a:ext cx="350" cy="635"/>
              <a:chOff x="0" y="0"/>
              <a:chExt cx="350" cy="635"/>
            </a:xfrm>
          </p:grpSpPr>
          <p:cxnSp>
            <p:nvCxnSpPr>
              <p:cNvPr id="11287" name="Line 25"/>
              <p:cNvCxnSpPr/>
              <p:nvPr/>
            </p:nvCxnSpPr>
            <p:spPr>
              <a:xfrm>
                <a:off x="28" y="315"/>
                <a:ext cx="288" cy="0"/>
              </a:xfrm>
              <a:prstGeom prst="line">
                <a:avLst/>
              </a:prstGeom>
              <a:ln w="38100" cap="flat" cmpd="sng">
                <a:solidFill>
                  <a:srgbClr val="FF3300"/>
                </a:solidFill>
                <a:prstDash val="solid"/>
                <a:round/>
                <a:headEnd type="none" w="med" len="med"/>
                <a:tailEnd type="none" w="med" len="med"/>
              </a:ln>
            </p:spPr>
          </p:cxnSp>
          <p:sp>
            <p:nvSpPr>
              <p:cNvPr id="11289" name="Text Box 26"/>
              <p:cNvSpPr/>
              <p:nvPr/>
            </p:nvSpPr>
            <p:spPr>
              <a:xfrm>
                <a:off x="14" y="267"/>
                <a:ext cx="336" cy="368"/>
              </a:xfrm>
              <a:prstGeom prst="rect">
                <a:avLst/>
              </a:prstGeom>
              <a:noFill/>
              <a:ln w="9525">
                <a:noFill/>
              </a:ln>
            </p:spPr>
            <p:txBody>
              <a:bodyPr>
                <a:spAutoFit/>
              </a:bodyPr>
              <a:p>
                <a:pPr algn="ctr" defTabSz="914400" fontAlgn="base">
                  <a:spcBef>
                    <a:spcPct val="50000"/>
                  </a:spcBef>
                  <a:buClrTx/>
                  <a:buSzPct val="100000"/>
                  <a:buFont typeface="Arial" panose="020B0604020202020204"/>
                  <a:buNone/>
                </a:pPr>
                <a:r>
                  <a:rPr lang="en-US" altLang="zh-CN" sz="32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8</a:t>
                </a:r>
                <a:endParaRPr lang="en-US" altLang="zh-CN" sz="3200" b="1" strike="noStrike" noProof="1">
                  <a:solidFill>
                    <a:srgbClr val="FF3300"/>
                  </a:solidFill>
                  <a:effectLst>
                    <a:outerShdw blurRad="38100" dist="38100" dir="2700000">
                      <a:srgbClr val="000000"/>
                    </a:outerShdw>
                  </a:effectLst>
                </a:endParaRPr>
              </a:p>
            </p:txBody>
          </p:sp>
          <p:sp>
            <p:nvSpPr>
              <p:cNvPr id="11290" name="Text Box 27"/>
              <p:cNvSpPr/>
              <p:nvPr/>
            </p:nvSpPr>
            <p:spPr>
              <a:xfrm>
                <a:off x="0" y="0"/>
                <a:ext cx="336" cy="368"/>
              </a:xfrm>
              <a:prstGeom prst="rect">
                <a:avLst/>
              </a:prstGeom>
              <a:noFill/>
              <a:ln w="9525">
                <a:noFill/>
              </a:ln>
            </p:spPr>
            <p:txBody>
              <a:bodyPr>
                <a:spAutoFit/>
              </a:bodyPr>
              <a:p>
                <a:pPr algn="ctr" defTabSz="914400" fontAlgn="base">
                  <a:spcBef>
                    <a:spcPct val="50000"/>
                  </a:spcBef>
                  <a:buClrTx/>
                  <a:buSzPct val="100000"/>
                  <a:buFont typeface="Arial" panose="020B0604020202020204"/>
                  <a:buNone/>
                </a:pPr>
                <a:r>
                  <a:rPr lang="en-US" altLang="zh-CN" sz="32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1</a:t>
                </a:r>
                <a:endParaRPr lang="en-US" altLang="zh-CN" sz="3200" b="1" strike="noStrike" noProof="1">
                  <a:solidFill>
                    <a:srgbClr val="FF3300"/>
                  </a:solidFill>
                  <a:effectLst>
                    <a:outerShdw blurRad="38100" dist="38100" dir="2700000">
                      <a:srgbClr val="000000"/>
                    </a:outerShdw>
                  </a:effectLst>
                </a:endParaRPr>
              </a:p>
            </p:txBody>
          </p:sp>
        </p:grpSp>
        <p:sp>
          <p:nvSpPr>
            <p:cNvPr id="11291" name="Text Box 28"/>
            <p:cNvSpPr/>
            <p:nvPr/>
          </p:nvSpPr>
          <p:spPr>
            <a:xfrm>
              <a:off x="268" y="137"/>
              <a:ext cx="576" cy="368"/>
            </a:xfrm>
            <a:prstGeom prst="rect">
              <a:avLst/>
            </a:prstGeom>
            <a:noFill/>
            <a:ln w="9525">
              <a:noFill/>
            </a:ln>
          </p:spPr>
          <p:txBody>
            <a:bodyPr>
              <a:spAutoFit/>
            </a:bodyPr>
            <a:p>
              <a:pPr fontAlgn="base">
                <a:spcBef>
                  <a:spcPct val="50000"/>
                </a:spcBef>
              </a:pPr>
              <a:r>
                <a:rPr lang="en-US" altLang="zh-CN" sz="32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×8</a:t>
              </a:r>
              <a:endParaRPr lang="en-US" altLang="zh-CN" sz="3200" b="1" strike="noStrike" noProof="1">
                <a:solidFill>
                  <a:srgbClr val="FF3300"/>
                </a:solidFill>
                <a:effectLst>
                  <a:outerShdw blurRad="38100" dist="38100" dir="2700000">
                    <a:srgbClr val="000000"/>
                  </a:outerShdw>
                </a:effectLst>
              </a:endParaRPr>
            </a:p>
          </p:txBody>
        </p:sp>
        <p:sp>
          <p:nvSpPr>
            <p:cNvPr id="11292" name="Text Box 29"/>
            <p:cNvSpPr/>
            <p:nvPr/>
          </p:nvSpPr>
          <p:spPr>
            <a:xfrm>
              <a:off x="1153" y="137"/>
              <a:ext cx="528" cy="368"/>
            </a:xfrm>
            <a:prstGeom prst="rect">
              <a:avLst/>
            </a:prstGeom>
            <a:noFill/>
            <a:ln w="9525">
              <a:noFill/>
            </a:ln>
          </p:spPr>
          <p:txBody>
            <a:bodyPr>
              <a:spAutoFit/>
            </a:bodyPr>
            <a:p>
              <a:pPr algn="ctr" defTabSz="914400" fontAlgn="base">
                <a:spcBef>
                  <a:spcPct val="50000"/>
                </a:spcBef>
                <a:buClrTx/>
                <a:buSzPct val="100000"/>
                <a:buFont typeface="Arial" panose="020B0604020202020204"/>
                <a:buNone/>
              </a:pPr>
              <a:r>
                <a:rPr lang="en-US" sz="32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 2</a:t>
              </a:r>
              <a:endParaRPr lang="en-US" sz="3200" b="1" strike="noStrike" noProof="1">
                <a:solidFill>
                  <a:srgbClr val="FF3300"/>
                </a:solidFill>
                <a:effectLst>
                  <a:outerShdw blurRad="38100" dist="38100" dir="2700000">
                    <a:srgbClr val="000000"/>
                  </a:outerShdw>
                </a:effectLst>
              </a:endParaRPr>
            </a:p>
          </p:txBody>
        </p:sp>
        <p:sp>
          <p:nvSpPr>
            <p:cNvPr id="11293" name="Text Box 30"/>
            <p:cNvSpPr/>
            <p:nvPr/>
          </p:nvSpPr>
          <p:spPr>
            <a:xfrm>
              <a:off x="769" y="137"/>
              <a:ext cx="480" cy="368"/>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sz="32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+ 1</a:t>
              </a:r>
              <a:endParaRPr lang="en-US" sz="3200" b="1" strike="noStrike" noProof="1">
                <a:solidFill>
                  <a:srgbClr val="FF3300"/>
                </a:solidFill>
                <a:effectLst>
                  <a:outerShdw blurRad="38100" dist="38100" dir="2700000">
                    <a:srgbClr val="000000"/>
                  </a:outerShdw>
                </a:effectLst>
              </a:endParaRPr>
            </a:p>
          </p:txBody>
        </p:sp>
      </p:grpSp>
      <p:grpSp>
        <p:nvGrpSpPr>
          <p:cNvPr id="11294" name="Group 76"/>
          <p:cNvGrpSpPr/>
          <p:nvPr/>
        </p:nvGrpSpPr>
        <p:grpSpPr>
          <a:xfrm>
            <a:off x="6553200" y="4800600"/>
            <a:ext cx="1368425" cy="1368425"/>
            <a:chOff x="0" y="0"/>
            <a:chExt cx="862" cy="862"/>
          </a:xfrm>
        </p:grpSpPr>
        <p:grpSp>
          <p:nvGrpSpPr>
            <p:cNvPr id="4" name="Group 77"/>
            <p:cNvGrpSpPr/>
            <p:nvPr/>
          </p:nvGrpSpPr>
          <p:grpSpPr>
            <a:xfrm>
              <a:off x="0" y="0"/>
              <a:ext cx="862" cy="862"/>
              <a:chOff x="0" y="0"/>
              <a:chExt cx="862" cy="862"/>
            </a:xfrm>
          </p:grpSpPr>
          <p:sp>
            <p:nvSpPr>
              <p:cNvPr id="11295" name="AutoShape 78"/>
              <p:cNvSpPr/>
              <p:nvPr/>
            </p:nvSpPr>
            <p:spPr>
              <a:xfrm>
                <a:off x="0" y="0"/>
                <a:ext cx="862" cy="862"/>
              </a:xfrm>
              <a:prstGeom prst="cube">
                <a:avLst>
                  <a:gd name="adj" fmla="val 25000"/>
                </a:avLst>
              </a:prstGeom>
              <a:noFill/>
              <a:ln w="9525" cap="flat" cmpd="sng">
                <a:solidFill>
                  <a:srgbClr val="0000FF"/>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11296" name="Line 79"/>
              <p:cNvCxnSpPr/>
              <p:nvPr/>
            </p:nvCxnSpPr>
            <p:spPr>
              <a:xfrm>
                <a:off x="227" y="0"/>
                <a:ext cx="0" cy="635"/>
              </a:xfrm>
              <a:prstGeom prst="line">
                <a:avLst/>
              </a:prstGeom>
              <a:ln w="28575" cap="flat" cmpd="sng">
                <a:solidFill>
                  <a:srgbClr val="0000FF"/>
                </a:solidFill>
                <a:prstDash val="sysDot"/>
                <a:round/>
                <a:headEnd type="none" w="med" len="med"/>
                <a:tailEnd type="none" w="med" len="med"/>
              </a:ln>
            </p:spPr>
          </p:cxnSp>
          <p:cxnSp>
            <p:nvCxnSpPr>
              <p:cNvPr id="11297" name="Line 80"/>
              <p:cNvCxnSpPr/>
              <p:nvPr/>
            </p:nvCxnSpPr>
            <p:spPr>
              <a:xfrm rot="5400000" flipH="1">
                <a:off x="542" y="315"/>
                <a:ext cx="0" cy="635"/>
              </a:xfrm>
              <a:prstGeom prst="line">
                <a:avLst/>
              </a:prstGeom>
              <a:ln w="28575" cap="flat" cmpd="sng">
                <a:solidFill>
                  <a:srgbClr val="0000FF"/>
                </a:solidFill>
                <a:prstDash val="sysDot"/>
                <a:round/>
                <a:headEnd type="none" w="med" len="med"/>
                <a:tailEnd type="none" w="med" len="med"/>
              </a:ln>
            </p:spPr>
          </p:cxnSp>
          <p:cxnSp>
            <p:nvCxnSpPr>
              <p:cNvPr id="11298" name="Line 81"/>
              <p:cNvCxnSpPr/>
              <p:nvPr/>
            </p:nvCxnSpPr>
            <p:spPr>
              <a:xfrm flipH="1">
                <a:off x="0" y="635"/>
                <a:ext cx="227" cy="227"/>
              </a:xfrm>
              <a:prstGeom prst="line">
                <a:avLst/>
              </a:prstGeom>
              <a:ln w="28575" cap="flat" cmpd="sng">
                <a:solidFill>
                  <a:srgbClr val="0000FF"/>
                </a:solidFill>
                <a:prstDash val="sysDot"/>
                <a:round/>
                <a:headEnd type="none" w="med" len="med"/>
                <a:tailEnd type="none" w="med" len="med"/>
              </a:ln>
            </p:spPr>
          </p:cxnSp>
        </p:grpSp>
        <p:sp>
          <p:nvSpPr>
            <p:cNvPr id="11299" name="Oval 82"/>
            <p:cNvSpPr/>
            <p:nvPr/>
          </p:nvSpPr>
          <p:spPr>
            <a:xfrm>
              <a:off x="300" y="308"/>
              <a:ext cx="240" cy="240"/>
            </a:xfrm>
            <a:prstGeom prst="ellipse">
              <a:avLst/>
            </a:prstGeom>
            <a:gradFill rotWithShape="0">
              <a:gsLst>
                <a:gs pos="0">
                  <a:srgbClr val="000000"/>
                </a:gs>
                <a:gs pos="100000">
                  <a:srgbClr val="FFFF00"/>
                </a:gs>
              </a:gsLst>
              <a:lin ang="5400000" scaled="1"/>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blinds(horizontal)">
                                      <p:cBhvr>
                                        <p:cTn id="7" dur="500" fill="hold"/>
                                        <p:tgtEl>
                                          <p:spTgt spid="1126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29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1286"/>
                                        </p:tgtEl>
                                        <p:attrNameLst>
                                          <p:attrName>style.visibility</p:attrName>
                                        </p:attrNameLst>
                                      </p:cBhvr>
                                      <p:to>
                                        <p:strVal val="visible"/>
                                      </p:to>
                                    </p:set>
                                    <p:animEffect transition="in" filter="blinds(horizontal)">
                                      <p:cBhvr>
                                        <p:cTn id="16" dur="500" fill="hold"/>
                                        <p:tgtEl>
                                          <p:spTgt spid="11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2290" name="Rectangle 2"/>
          <p:cNvSpPr>
            <a:spLocks noGrp="1" noRot="1"/>
          </p:cNvSpPr>
          <p:nvPr>
            <p:ph type="body" idx="4294967295"/>
          </p:nvPr>
        </p:nvSpPr>
        <p:spPr>
          <a:xfrm>
            <a:off x="1600200" y="762000"/>
            <a:ext cx="9067800" cy="685800"/>
          </a:xfrm>
        </p:spPr>
        <p:txBody>
          <a:bodyPr wrap="square" lIns="91440" tIns="45720" rIns="91440" bIns="45720" anchor="t" anchorCtr="0"/>
          <a:p>
            <a:pPr marL="342900" marR="0" indent="-342900" algn="l" defTabSz="914400" rtl="0" eaLnBrk="1" fontAlgn="base" latinLnBrk="0" hangingPunct="1">
              <a:lnSpc>
                <a:spcPct val="100000"/>
              </a:lnSpc>
              <a:spcBef>
                <a:spcPct val="20000"/>
              </a:spcBef>
              <a:spcAft>
                <a:spcPct val="0"/>
              </a:spcAft>
              <a:buClr>
                <a:srgbClr val="FF6600"/>
              </a:buClr>
              <a:buSzTx/>
              <a:buFont typeface="Wingdings" panose="05000000000000000000" pitchFamily="2" charset="2"/>
              <a:buChar char="§"/>
            </a:pPr>
            <a:r>
              <a:rPr kumimoji="0" lang="zh-CN" altLang="en-US" sz="3200" b="1" i="0" u="none" strike="noStrike" kern="0" cap="none" spc="0" normalizeH="0" baseline="0" noProof="1">
                <a:solidFill>
                  <a:srgbClr val="0000FF"/>
                </a:solidFill>
                <a:effectLst/>
                <a:latin typeface="+mn-lt"/>
                <a:ea typeface="+mn-ea"/>
                <a:cs typeface="+mn-cs"/>
              </a:rPr>
              <a:t>②金属原子半径 </a:t>
            </a:r>
            <a:r>
              <a:rPr kumimoji="0" lang="en-US" altLang="zh-CN" sz="3200" b="1" i="0" u="none" strike="noStrike" kern="0" cap="none" spc="0" normalizeH="0" baseline="0" noProof="1">
                <a:solidFill>
                  <a:srgbClr val="0000FF"/>
                </a:solidFill>
                <a:effectLst/>
                <a:latin typeface="+mn-lt"/>
                <a:ea typeface="+mn-ea"/>
                <a:cs typeface="+mn-cs"/>
              </a:rPr>
              <a:t>r </a:t>
            </a:r>
            <a:r>
              <a:rPr kumimoji="0" lang="zh-CN" altLang="en-US" sz="3200" b="1" i="0" u="none" strike="noStrike" kern="0" cap="none" spc="0" normalizeH="0" baseline="0" noProof="1">
                <a:solidFill>
                  <a:srgbClr val="0000FF"/>
                </a:solidFill>
                <a:effectLst/>
                <a:latin typeface="+mn-lt"/>
                <a:ea typeface="+mn-ea"/>
                <a:cs typeface="+mn-cs"/>
              </a:rPr>
              <a:t>与正方体边长 </a:t>
            </a:r>
            <a:r>
              <a:rPr kumimoji="0" lang="en-US" altLang="zh-CN" sz="3200" b="1" i="0" u="none" strike="noStrike" kern="0" cap="none" spc="0" normalizeH="0" baseline="0" noProof="1">
                <a:solidFill>
                  <a:srgbClr val="0000FF"/>
                </a:solidFill>
                <a:effectLst/>
                <a:latin typeface="+mn-lt"/>
                <a:ea typeface="+mn-ea"/>
                <a:cs typeface="+mn-cs"/>
              </a:rPr>
              <a:t>a </a:t>
            </a:r>
            <a:r>
              <a:rPr kumimoji="0" lang="zh-CN" altLang="en-US" sz="3200" b="1" i="0" u="none" strike="noStrike" kern="0" cap="none" spc="0" normalizeH="0" baseline="0" noProof="1">
                <a:solidFill>
                  <a:srgbClr val="0000FF"/>
                </a:solidFill>
                <a:effectLst/>
                <a:latin typeface="+mn-lt"/>
                <a:ea typeface="+mn-ea"/>
                <a:cs typeface="+mn-cs"/>
              </a:rPr>
              <a:t>的关系：</a:t>
            </a:r>
            <a:endParaRPr kumimoji="0" lang="zh-CN" altLang="en-US" sz="3200" b="1" i="0" u="none" strike="noStrike" kern="0" cap="none" spc="0" normalizeH="0" baseline="0" noProof="1">
              <a:solidFill>
                <a:srgbClr val="0000FF"/>
              </a:solidFill>
              <a:effectLst/>
              <a:latin typeface="+mn-lt"/>
              <a:ea typeface="+mn-ea"/>
              <a:cs typeface="+mn-cs"/>
            </a:endParaRPr>
          </a:p>
        </p:txBody>
      </p:sp>
      <p:grpSp>
        <p:nvGrpSpPr>
          <p:cNvPr id="12291" name="Group 3"/>
          <p:cNvGrpSpPr/>
          <p:nvPr/>
        </p:nvGrpSpPr>
        <p:grpSpPr>
          <a:xfrm>
            <a:off x="5360988" y="1828800"/>
            <a:ext cx="4465888" cy="2590800"/>
            <a:chOff x="0" y="0"/>
            <a:chExt cx="3055" cy="1776"/>
          </a:xfrm>
        </p:grpSpPr>
        <p:pic>
          <p:nvPicPr>
            <p:cNvPr id="2" name="Picture 4" descr="Untitled-1副本"/>
            <p:cNvPicPr>
              <a:picLocks noChangeAspect="1"/>
            </p:cNvPicPr>
            <p:nvPr/>
          </p:nvPicPr>
          <p:blipFill>
            <a:blip r:embed="rId1"/>
            <a:srcRect l="33308" r="32797" b="3896"/>
            <a:stretch>
              <a:fillRect/>
            </a:stretch>
          </p:blipFill>
          <p:spPr>
            <a:xfrm>
              <a:off x="185" y="0"/>
              <a:ext cx="2784" cy="1776"/>
            </a:xfrm>
            <a:prstGeom prst="rect">
              <a:avLst/>
            </a:prstGeom>
            <a:noFill/>
            <a:ln w="9525">
              <a:noFill/>
            </a:ln>
          </p:spPr>
        </p:pic>
        <p:sp>
          <p:nvSpPr>
            <p:cNvPr id="12293" name="Rectangle 5"/>
            <p:cNvSpPr/>
            <p:nvPr/>
          </p:nvSpPr>
          <p:spPr>
            <a:xfrm>
              <a:off x="1786" y="1255"/>
              <a:ext cx="241" cy="316"/>
            </a:xfrm>
            <a:prstGeom prst="rect">
              <a:avLst/>
            </a:prstGeom>
            <a:noFill/>
            <a:ln w="9525">
              <a:noFill/>
            </a:ln>
          </p:spPr>
          <p:txBody>
            <a:bodyPr wrap="none">
              <a:spAutoFit/>
            </a:bodyPr>
            <a:p>
              <a:pPr defTabSz="914400" fontAlgn="base">
                <a:buClrTx/>
                <a:buSzPct val="100000"/>
                <a:buFont typeface="Arial" panose="020B0604020202020204"/>
                <a:buNone/>
              </a:pPr>
              <a:r>
                <a:rPr lang="en-US" altLang="zh-CN" sz="2400" b="1" i="1" strike="noStrike" noProof="1">
                  <a:effectLst>
                    <a:outerShdw blurRad="38100" dist="38100" dir="2700000">
                      <a:srgbClr val="FFFFFF"/>
                    </a:outerShdw>
                  </a:effectLst>
                  <a:latin typeface="Arial" panose="020B0604020202020204"/>
                  <a:ea typeface="宋体" panose="02010600030101010101" pitchFamily="2" charset="-122"/>
                  <a:cs typeface="+mn-cs"/>
                </a:rPr>
                <a:t>a</a:t>
              </a:r>
              <a:endParaRPr lang="en-US" altLang="zh-CN" sz="2400" b="1" i="1" strike="noStrike" noProof="1">
                <a:effectLst>
                  <a:outerShdw blurRad="38100" dist="38100" dir="2700000">
                    <a:srgbClr val="FFFFFF"/>
                  </a:outerShdw>
                </a:effectLst>
              </a:endParaRPr>
            </a:p>
          </p:txBody>
        </p:sp>
        <p:sp>
          <p:nvSpPr>
            <p:cNvPr id="12294" name="Rectangle 6"/>
            <p:cNvSpPr/>
            <p:nvPr/>
          </p:nvSpPr>
          <p:spPr>
            <a:xfrm>
              <a:off x="2506" y="1214"/>
              <a:ext cx="241" cy="316"/>
            </a:xfrm>
            <a:prstGeom prst="rect">
              <a:avLst/>
            </a:prstGeom>
            <a:noFill/>
            <a:ln w="9525">
              <a:noFill/>
            </a:ln>
          </p:spPr>
          <p:txBody>
            <a:bodyPr wrap="none">
              <a:spAutoFit/>
            </a:bodyPr>
            <a:p>
              <a:pPr defTabSz="914400" fontAlgn="base">
                <a:buClrTx/>
                <a:buSzPct val="100000"/>
                <a:buFont typeface="Arial" panose="020B0604020202020204"/>
                <a:buNone/>
              </a:pPr>
              <a:r>
                <a:rPr lang="en-US" altLang="zh-CN" sz="2400" b="1" i="1" strike="noStrike" noProof="1">
                  <a:effectLst>
                    <a:outerShdw blurRad="38100" dist="38100" dir="2700000">
                      <a:srgbClr val="FFFFFF"/>
                    </a:outerShdw>
                  </a:effectLst>
                  <a:latin typeface="Arial" panose="020B0604020202020204"/>
                  <a:ea typeface="宋体" panose="02010600030101010101" pitchFamily="2" charset="-122"/>
                  <a:cs typeface="+mn-cs"/>
                </a:rPr>
                <a:t>a</a:t>
              </a:r>
              <a:endParaRPr lang="en-US" altLang="zh-CN" sz="2400" b="1" i="1" strike="noStrike" noProof="1">
                <a:effectLst>
                  <a:outerShdw blurRad="38100" dist="38100" dir="2700000">
                    <a:srgbClr val="FFFFFF"/>
                  </a:outerShdw>
                </a:effectLst>
              </a:endParaRPr>
            </a:p>
          </p:txBody>
        </p:sp>
        <p:sp>
          <p:nvSpPr>
            <p:cNvPr id="12295" name="Rectangle 7"/>
            <p:cNvSpPr/>
            <p:nvPr/>
          </p:nvSpPr>
          <p:spPr>
            <a:xfrm>
              <a:off x="2814" y="576"/>
              <a:ext cx="241" cy="316"/>
            </a:xfrm>
            <a:prstGeom prst="rect">
              <a:avLst/>
            </a:prstGeom>
            <a:noFill/>
            <a:ln w="9525">
              <a:noFill/>
            </a:ln>
          </p:spPr>
          <p:txBody>
            <a:bodyPr wrap="none">
              <a:spAutoFit/>
            </a:bodyPr>
            <a:p>
              <a:pPr defTabSz="914400" fontAlgn="base">
                <a:buClrTx/>
                <a:buSzPct val="100000"/>
                <a:buFont typeface="Arial" panose="020B0604020202020204"/>
                <a:buNone/>
              </a:pPr>
              <a:r>
                <a:rPr lang="en-US" altLang="zh-CN" sz="2400" b="1" i="1" strike="noStrike" noProof="1">
                  <a:effectLst>
                    <a:outerShdw blurRad="38100" dist="38100" dir="2700000">
                      <a:srgbClr val="FFFFFF"/>
                    </a:outerShdw>
                  </a:effectLst>
                  <a:latin typeface="Arial" panose="020B0604020202020204"/>
                  <a:ea typeface="宋体" panose="02010600030101010101" pitchFamily="2" charset="-122"/>
                  <a:cs typeface="+mn-cs"/>
                </a:rPr>
                <a:t>a</a:t>
              </a:r>
              <a:endParaRPr lang="en-US" altLang="zh-CN" sz="2400" b="1" i="1" strike="noStrike" noProof="1">
                <a:effectLst>
                  <a:outerShdw blurRad="38100" dist="38100" dir="2700000">
                    <a:srgbClr val="FFFFFF"/>
                  </a:outerShdw>
                </a:effectLst>
              </a:endParaRPr>
            </a:p>
          </p:txBody>
        </p:sp>
        <p:sp>
          <p:nvSpPr>
            <p:cNvPr id="12296" name="Rectangle 8"/>
            <p:cNvSpPr/>
            <p:nvPr/>
          </p:nvSpPr>
          <p:spPr>
            <a:xfrm>
              <a:off x="0" y="1056"/>
              <a:ext cx="241" cy="316"/>
            </a:xfrm>
            <a:prstGeom prst="rect">
              <a:avLst/>
            </a:prstGeom>
            <a:noFill/>
            <a:ln w="9525">
              <a:noFill/>
            </a:ln>
          </p:spPr>
          <p:txBody>
            <a:bodyPr wrap="none">
              <a:spAutoFit/>
            </a:bodyPr>
            <a:p>
              <a:pPr defTabSz="914400" fontAlgn="base">
                <a:buClrTx/>
                <a:buSzPct val="100000"/>
                <a:buFont typeface="Arial" panose="020B0604020202020204"/>
                <a:buNone/>
              </a:pPr>
              <a:r>
                <a:rPr lang="en-US" altLang="zh-CN" sz="2400" b="1" i="1" strike="noStrike" noProof="1">
                  <a:effectLst>
                    <a:outerShdw blurRad="38100" dist="38100" dir="2700000">
                      <a:srgbClr val="FFFFFF"/>
                    </a:outerShdw>
                  </a:effectLst>
                  <a:latin typeface="Arial" panose="020B0604020202020204"/>
                  <a:ea typeface="宋体" panose="02010600030101010101" pitchFamily="2" charset="-122"/>
                  <a:cs typeface="+mn-cs"/>
                </a:rPr>
                <a:t>a</a:t>
              </a:r>
              <a:endParaRPr lang="en-US" altLang="zh-CN" sz="2400" b="1" i="1" strike="noStrike" noProof="1">
                <a:effectLst>
                  <a:outerShdw blurRad="38100" dist="38100" dir="2700000">
                    <a:srgbClr val="FFFFFF"/>
                  </a:outerShdw>
                </a:effectLst>
              </a:endParaRPr>
            </a:p>
          </p:txBody>
        </p:sp>
      </p:grpSp>
      <p:grpSp>
        <p:nvGrpSpPr>
          <p:cNvPr id="12297" name="Group 9"/>
          <p:cNvGrpSpPr/>
          <p:nvPr/>
        </p:nvGrpSpPr>
        <p:grpSpPr>
          <a:xfrm>
            <a:off x="2590800" y="2273300"/>
            <a:ext cx="1731963" cy="1841500"/>
            <a:chOff x="0" y="0"/>
            <a:chExt cx="1091" cy="1160"/>
          </a:xfrm>
        </p:grpSpPr>
        <p:grpSp>
          <p:nvGrpSpPr>
            <p:cNvPr id="3" name="Group 10"/>
            <p:cNvGrpSpPr/>
            <p:nvPr/>
          </p:nvGrpSpPr>
          <p:grpSpPr>
            <a:xfrm>
              <a:off x="0" y="502"/>
              <a:ext cx="1084" cy="658"/>
              <a:chOff x="0" y="0"/>
              <a:chExt cx="1084" cy="658"/>
            </a:xfrm>
          </p:grpSpPr>
          <p:sp>
            <p:nvSpPr>
              <p:cNvPr id="12298" name="Oval 11"/>
              <p:cNvSpPr/>
              <p:nvPr/>
            </p:nvSpPr>
            <p:spPr>
              <a:xfrm>
                <a:off x="604" y="0"/>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2299" name="Oval 12"/>
              <p:cNvSpPr/>
              <p:nvPr/>
            </p:nvSpPr>
            <p:spPr>
              <a:xfrm>
                <a:off x="62" y="0"/>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2300" name="Oval 13"/>
              <p:cNvSpPr/>
              <p:nvPr/>
            </p:nvSpPr>
            <p:spPr>
              <a:xfrm>
                <a:off x="542" y="178"/>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2301" name="Oval 14"/>
              <p:cNvSpPr/>
              <p:nvPr/>
            </p:nvSpPr>
            <p:spPr>
              <a:xfrm>
                <a:off x="0" y="178"/>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12302" name="Oval 15"/>
            <p:cNvSpPr/>
            <p:nvPr/>
          </p:nvSpPr>
          <p:spPr>
            <a:xfrm>
              <a:off x="302" y="344"/>
              <a:ext cx="480" cy="480"/>
            </a:xfrm>
            <a:prstGeom prst="ellipse">
              <a:avLst/>
            </a:prstGeom>
            <a:solidFill>
              <a:srgbClr val="A4261C"/>
            </a:soli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nvGrpSpPr>
            <p:cNvPr id="12303" name="Group 16"/>
            <p:cNvGrpSpPr/>
            <p:nvPr/>
          </p:nvGrpSpPr>
          <p:grpSpPr>
            <a:xfrm>
              <a:off x="7" y="0"/>
              <a:ext cx="1084" cy="658"/>
              <a:chOff x="0" y="0"/>
              <a:chExt cx="1084" cy="658"/>
            </a:xfrm>
          </p:grpSpPr>
          <p:sp>
            <p:nvSpPr>
              <p:cNvPr id="12304" name="Oval 17"/>
              <p:cNvSpPr/>
              <p:nvPr/>
            </p:nvSpPr>
            <p:spPr>
              <a:xfrm>
                <a:off x="604" y="0"/>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2305" name="Oval 18"/>
              <p:cNvSpPr/>
              <p:nvPr/>
            </p:nvSpPr>
            <p:spPr>
              <a:xfrm>
                <a:off x="62" y="0"/>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2306" name="Oval 19"/>
              <p:cNvSpPr/>
              <p:nvPr/>
            </p:nvSpPr>
            <p:spPr>
              <a:xfrm>
                <a:off x="542" y="178"/>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2307" name="Oval 20"/>
              <p:cNvSpPr/>
              <p:nvPr/>
            </p:nvSpPr>
            <p:spPr>
              <a:xfrm>
                <a:off x="0" y="178"/>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grpSp>
        <p:nvGrpSpPr>
          <p:cNvPr id="12309" name="Group 21"/>
          <p:cNvGrpSpPr/>
          <p:nvPr/>
        </p:nvGrpSpPr>
        <p:grpSpPr>
          <a:xfrm>
            <a:off x="2960688" y="2743200"/>
            <a:ext cx="1001712" cy="1098550"/>
            <a:chOff x="0" y="0"/>
            <a:chExt cx="631" cy="692"/>
          </a:xfrm>
        </p:grpSpPr>
        <p:cxnSp>
          <p:nvCxnSpPr>
            <p:cNvPr id="4" name="Line 22"/>
            <p:cNvCxnSpPr/>
            <p:nvPr/>
          </p:nvCxnSpPr>
          <p:spPr>
            <a:xfrm>
              <a:off x="28" y="192"/>
              <a:ext cx="507" cy="0"/>
            </a:xfrm>
            <a:prstGeom prst="line">
              <a:avLst/>
            </a:prstGeom>
            <a:ln w="38100" cap="flat" cmpd="sng">
              <a:solidFill>
                <a:schemeClr val="tx1"/>
              </a:solidFill>
              <a:prstDash val="solid"/>
              <a:round/>
              <a:headEnd type="none" w="med" len="med"/>
              <a:tailEnd type="none" w="med" len="med"/>
            </a:ln>
          </p:spPr>
        </p:cxnSp>
        <p:cxnSp>
          <p:nvCxnSpPr>
            <p:cNvPr id="12310" name="Line 23"/>
            <p:cNvCxnSpPr/>
            <p:nvPr/>
          </p:nvCxnSpPr>
          <p:spPr>
            <a:xfrm rot="-5400000">
              <a:off x="283" y="435"/>
              <a:ext cx="507" cy="0"/>
            </a:xfrm>
            <a:prstGeom prst="line">
              <a:avLst/>
            </a:prstGeom>
            <a:ln w="38100" cap="flat" cmpd="sng">
              <a:solidFill>
                <a:schemeClr val="tx1"/>
              </a:solidFill>
              <a:prstDash val="solid"/>
              <a:round/>
              <a:headEnd type="none" w="med" len="med"/>
              <a:tailEnd type="none" w="med" len="med"/>
            </a:ln>
          </p:spPr>
        </p:cxnSp>
        <p:cxnSp>
          <p:nvCxnSpPr>
            <p:cNvPr id="12311" name="Line 24"/>
            <p:cNvCxnSpPr/>
            <p:nvPr/>
          </p:nvCxnSpPr>
          <p:spPr>
            <a:xfrm>
              <a:off x="27" y="678"/>
              <a:ext cx="507" cy="0"/>
            </a:xfrm>
            <a:prstGeom prst="line">
              <a:avLst/>
            </a:prstGeom>
            <a:ln w="38100" cap="flat" cmpd="sng">
              <a:solidFill>
                <a:schemeClr val="tx1"/>
              </a:solidFill>
              <a:prstDash val="solid"/>
              <a:round/>
              <a:headEnd type="none" w="med" len="med"/>
              <a:tailEnd type="none" w="med" len="med"/>
            </a:ln>
          </p:spPr>
        </p:cxnSp>
        <p:cxnSp>
          <p:nvCxnSpPr>
            <p:cNvPr id="12312" name="Line 25"/>
            <p:cNvCxnSpPr/>
            <p:nvPr/>
          </p:nvCxnSpPr>
          <p:spPr>
            <a:xfrm>
              <a:off x="96" y="7"/>
              <a:ext cx="507" cy="0"/>
            </a:xfrm>
            <a:prstGeom prst="line">
              <a:avLst/>
            </a:prstGeom>
            <a:ln w="38100" cap="flat" cmpd="sng">
              <a:solidFill>
                <a:schemeClr val="tx1"/>
              </a:solidFill>
              <a:prstDash val="solid"/>
              <a:round/>
              <a:headEnd type="none" w="med" len="med"/>
              <a:tailEnd type="none" w="med" len="med"/>
            </a:ln>
          </p:spPr>
        </p:cxnSp>
        <p:cxnSp>
          <p:nvCxnSpPr>
            <p:cNvPr id="12313" name="Line 26"/>
            <p:cNvCxnSpPr/>
            <p:nvPr/>
          </p:nvCxnSpPr>
          <p:spPr>
            <a:xfrm rot="-5400000">
              <a:off x="-240" y="435"/>
              <a:ext cx="507" cy="0"/>
            </a:xfrm>
            <a:prstGeom prst="line">
              <a:avLst/>
            </a:prstGeom>
            <a:ln w="38100" cap="flat" cmpd="sng">
              <a:solidFill>
                <a:schemeClr val="tx1"/>
              </a:solidFill>
              <a:prstDash val="solid"/>
              <a:round/>
              <a:headEnd type="none" w="med" len="med"/>
              <a:tailEnd type="none" w="med" len="med"/>
            </a:ln>
          </p:spPr>
        </p:cxnSp>
        <p:cxnSp>
          <p:nvCxnSpPr>
            <p:cNvPr id="12314" name="Line 27"/>
            <p:cNvCxnSpPr/>
            <p:nvPr/>
          </p:nvCxnSpPr>
          <p:spPr>
            <a:xfrm rot="-5400000">
              <a:off x="359" y="253"/>
              <a:ext cx="507" cy="0"/>
            </a:xfrm>
            <a:prstGeom prst="line">
              <a:avLst/>
            </a:prstGeom>
            <a:ln w="38100" cap="flat" cmpd="sng">
              <a:solidFill>
                <a:schemeClr val="tx1"/>
              </a:solidFill>
              <a:prstDash val="solid"/>
              <a:round/>
              <a:headEnd type="none" w="med" len="med"/>
              <a:tailEnd type="none" w="med" len="med"/>
            </a:ln>
          </p:spPr>
        </p:cxnSp>
        <p:cxnSp>
          <p:nvCxnSpPr>
            <p:cNvPr id="12315" name="Line 28"/>
            <p:cNvCxnSpPr/>
            <p:nvPr/>
          </p:nvCxnSpPr>
          <p:spPr>
            <a:xfrm rot="-5400000">
              <a:off x="-157" y="257"/>
              <a:ext cx="507" cy="0"/>
            </a:xfrm>
            <a:prstGeom prst="line">
              <a:avLst/>
            </a:prstGeom>
            <a:ln w="38100" cap="flat" cmpd="sng">
              <a:solidFill>
                <a:schemeClr val="tx1"/>
              </a:solidFill>
              <a:prstDash val="sysDot"/>
              <a:round/>
              <a:headEnd type="none" w="med" len="med"/>
              <a:tailEnd type="none" w="med" len="med"/>
            </a:ln>
          </p:spPr>
        </p:cxnSp>
        <p:cxnSp>
          <p:nvCxnSpPr>
            <p:cNvPr id="12316" name="Line 29"/>
            <p:cNvCxnSpPr/>
            <p:nvPr/>
          </p:nvCxnSpPr>
          <p:spPr>
            <a:xfrm>
              <a:off x="103" y="507"/>
              <a:ext cx="507" cy="0"/>
            </a:xfrm>
            <a:prstGeom prst="line">
              <a:avLst/>
            </a:prstGeom>
            <a:ln w="38100" cap="flat" cmpd="sng">
              <a:solidFill>
                <a:schemeClr val="tx1"/>
              </a:solidFill>
              <a:prstDash val="sysDot"/>
              <a:round/>
              <a:headEnd type="none" w="med" len="med"/>
              <a:tailEnd type="none" w="med" len="med"/>
            </a:ln>
          </p:spPr>
        </p:cxnSp>
        <p:cxnSp>
          <p:nvCxnSpPr>
            <p:cNvPr id="12317" name="Line 30"/>
            <p:cNvCxnSpPr/>
            <p:nvPr/>
          </p:nvCxnSpPr>
          <p:spPr>
            <a:xfrm flipH="1">
              <a:off x="535" y="13"/>
              <a:ext cx="82" cy="171"/>
            </a:xfrm>
            <a:prstGeom prst="line">
              <a:avLst/>
            </a:prstGeom>
            <a:ln w="38100" cap="flat" cmpd="sng">
              <a:solidFill>
                <a:schemeClr val="tx1"/>
              </a:solidFill>
              <a:prstDash val="solid"/>
              <a:round/>
              <a:headEnd type="none" w="med" len="med"/>
              <a:tailEnd type="none" w="med" len="med"/>
            </a:ln>
          </p:spPr>
        </p:cxnSp>
        <p:cxnSp>
          <p:nvCxnSpPr>
            <p:cNvPr id="12318" name="Line 31"/>
            <p:cNvCxnSpPr/>
            <p:nvPr/>
          </p:nvCxnSpPr>
          <p:spPr>
            <a:xfrm flipH="1">
              <a:off x="542" y="500"/>
              <a:ext cx="82" cy="171"/>
            </a:xfrm>
            <a:prstGeom prst="line">
              <a:avLst/>
            </a:prstGeom>
            <a:ln w="38100" cap="flat" cmpd="sng">
              <a:solidFill>
                <a:schemeClr val="tx1"/>
              </a:solidFill>
              <a:prstDash val="solid"/>
              <a:round/>
              <a:headEnd type="none" w="med" len="med"/>
              <a:tailEnd type="none" w="med" len="med"/>
            </a:ln>
          </p:spPr>
        </p:cxnSp>
        <p:cxnSp>
          <p:nvCxnSpPr>
            <p:cNvPr id="12319" name="Line 32"/>
            <p:cNvCxnSpPr/>
            <p:nvPr/>
          </p:nvCxnSpPr>
          <p:spPr>
            <a:xfrm flipH="1">
              <a:off x="14" y="507"/>
              <a:ext cx="82" cy="171"/>
            </a:xfrm>
            <a:prstGeom prst="line">
              <a:avLst/>
            </a:prstGeom>
            <a:ln w="38100" cap="flat" cmpd="sng">
              <a:solidFill>
                <a:schemeClr val="tx1"/>
              </a:solidFill>
              <a:prstDash val="sysDot"/>
              <a:round/>
              <a:headEnd type="none" w="med" len="med"/>
              <a:tailEnd type="none" w="med" len="med"/>
            </a:ln>
          </p:spPr>
        </p:cxnSp>
        <p:cxnSp>
          <p:nvCxnSpPr>
            <p:cNvPr id="12320" name="Line 33"/>
            <p:cNvCxnSpPr/>
            <p:nvPr/>
          </p:nvCxnSpPr>
          <p:spPr>
            <a:xfrm flipH="1">
              <a:off x="14" y="13"/>
              <a:ext cx="82" cy="171"/>
            </a:xfrm>
            <a:prstGeom prst="line">
              <a:avLst/>
            </a:prstGeom>
            <a:ln w="38100" cap="flat" cmpd="sng">
              <a:solidFill>
                <a:schemeClr val="tx1"/>
              </a:solidFill>
              <a:prstDash val="solid"/>
              <a:round/>
              <a:headEnd type="none" w="med" len="med"/>
              <a:tailEnd type="none" w="med" len="med"/>
            </a:ln>
          </p:spPr>
        </p:cxnSp>
        <p:cxnSp>
          <p:nvCxnSpPr>
            <p:cNvPr id="12321" name="Line 34"/>
            <p:cNvCxnSpPr/>
            <p:nvPr/>
          </p:nvCxnSpPr>
          <p:spPr>
            <a:xfrm>
              <a:off x="0" y="185"/>
              <a:ext cx="631" cy="316"/>
            </a:xfrm>
            <a:prstGeom prst="line">
              <a:avLst/>
            </a:prstGeom>
            <a:ln w="38100" cap="flat" cmpd="sng">
              <a:solidFill>
                <a:schemeClr val="tx1"/>
              </a:solidFill>
              <a:prstDash val="sysDot"/>
              <a:round/>
              <a:headEnd type="none" w="med" len="med"/>
              <a:tailEnd type="none" w="med" len="med"/>
            </a:ln>
          </p:spPr>
        </p:cxnSp>
        <p:cxnSp>
          <p:nvCxnSpPr>
            <p:cNvPr id="12322" name="Line 35"/>
            <p:cNvCxnSpPr/>
            <p:nvPr/>
          </p:nvCxnSpPr>
          <p:spPr>
            <a:xfrm flipH="1">
              <a:off x="6" y="0"/>
              <a:ext cx="618" cy="665"/>
            </a:xfrm>
            <a:prstGeom prst="line">
              <a:avLst/>
            </a:prstGeom>
            <a:ln w="38100" cap="flat" cmpd="sng">
              <a:solidFill>
                <a:schemeClr val="tx1"/>
              </a:solidFill>
              <a:prstDash val="sysDot"/>
              <a:round/>
              <a:headEnd type="none" w="med" len="med"/>
              <a:tailEnd type="none" w="med" len="med"/>
            </a:ln>
          </p:spPr>
        </p:cxnSp>
      </p:grpSp>
      <p:grpSp>
        <p:nvGrpSpPr>
          <p:cNvPr id="12324" name="Group 36"/>
          <p:cNvGrpSpPr/>
          <p:nvPr/>
        </p:nvGrpSpPr>
        <p:grpSpPr>
          <a:xfrm>
            <a:off x="7924800" y="3200400"/>
            <a:ext cx="866775" cy="584201"/>
            <a:chOff x="0" y="0"/>
            <a:chExt cx="546" cy="368"/>
          </a:xfrm>
        </p:grpSpPr>
        <p:grpSp>
          <p:nvGrpSpPr>
            <p:cNvPr id="5" name="Group 37"/>
            <p:cNvGrpSpPr/>
            <p:nvPr/>
          </p:nvGrpSpPr>
          <p:grpSpPr>
            <a:xfrm>
              <a:off x="0" y="77"/>
              <a:ext cx="336" cy="216"/>
              <a:chOff x="0" y="0"/>
              <a:chExt cx="480" cy="240"/>
            </a:xfrm>
          </p:grpSpPr>
          <p:cxnSp>
            <p:nvCxnSpPr>
              <p:cNvPr id="12325" name="Line 38"/>
              <p:cNvCxnSpPr/>
              <p:nvPr/>
            </p:nvCxnSpPr>
            <p:spPr>
              <a:xfrm>
                <a:off x="192" y="0"/>
                <a:ext cx="288" cy="0"/>
              </a:xfrm>
              <a:prstGeom prst="line">
                <a:avLst/>
              </a:prstGeom>
              <a:ln w="28575" cap="flat" cmpd="sng">
                <a:solidFill>
                  <a:srgbClr val="FF3300"/>
                </a:solidFill>
                <a:prstDash val="solid"/>
                <a:round/>
                <a:headEnd type="none" w="med" len="med"/>
                <a:tailEnd type="none" w="med" len="med"/>
              </a:ln>
            </p:spPr>
          </p:cxnSp>
          <p:cxnSp>
            <p:nvCxnSpPr>
              <p:cNvPr id="12326" name="Line 39"/>
              <p:cNvCxnSpPr/>
              <p:nvPr/>
            </p:nvCxnSpPr>
            <p:spPr>
              <a:xfrm flipH="1">
                <a:off x="48" y="0"/>
                <a:ext cx="144" cy="240"/>
              </a:xfrm>
              <a:prstGeom prst="line">
                <a:avLst/>
              </a:prstGeom>
              <a:ln w="28575" cap="flat" cmpd="sng">
                <a:solidFill>
                  <a:srgbClr val="FF3300"/>
                </a:solidFill>
                <a:prstDash val="solid"/>
                <a:round/>
                <a:headEnd type="none" w="med" len="med"/>
                <a:tailEnd type="none" w="med" len="med"/>
              </a:ln>
            </p:spPr>
          </p:cxnSp>
          <p:cxnSp>
            <p:nvCxnSpPr>
              <p:cNvPr id="12327" name="Line 40"/>
              <p:cNvCxnSpPr/>
              <p:nvPr/>
            </p:nvCxnSpPr>
            <p:spPr>
              <a:xfrm>
                <a:off x="0" y="144"/>
                <a:ext cx="48" cy="96"/>
              </a:xfrm>
              <a:prstGeom prst="line">
                <a:avLst/>
              </a:prstGeom>
              <a:ln w="28575" cap="flat" cmpd="sng">
                <a:solidFill>
                  <a:srgbClr val="FF3300"/>
                </a:solidFill>
                <a:prstDash val="solid"/>
                <a:round/>
                <a:headEnd type="none" w="med" len="med"/>
                <a:tailEnd type="none" w="med" len="med"/>
              </a:ln>
            </p:spPr>
          </p:cxnSp>
        </p:grpSp>
        <p:sp>
          <p:nvSpPr>
            <p:cNvPr id="12329" name="Text Box 41"/>
            <p:cNvSpPr/>
            <p:nvPr/>
          </p:nvSpPr>
          <p:spPr>
            <a:xfrm>
              <a:off x="96" y="30"/>
              <a:ext cx="240" cy="329"/>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28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2</a:t>
              </a:r>
              <a:endParaRPr lang="en-US" altLang="zh-CN" sz="2800" b="1" strike="noStrike" noProof="1">
                <a:solidFill>
                  <a:srgbClr val="FF3300"/>
                </a:solidFill>
                <a:effectLst>
                  <a:outerShdw blurRad="38100" dist="38100" dir="2700000">
                    <a:srgbClr val="000000"/>
                  </a:outerShdw>
                </a:effectLst>
              </a:endParaRPr>
            </a:p>
          </p:txBody>
        </p:sp>
        <p:sp>
          <p:nvSpPr>
            <p:cNvPr id="12330" name="Rectangle 42"/>
            <p:cNvSpPr/>
            <p:nvPr/>
          </p:nvSpPr>
          <p:spPr>
            <a:xfrm>
              <a:off x="288" y="0"/>
              <a:ext cx="258" cy="368"/>
            </a:xfrm>
            <a:prstGeom prst="rect">
              <a:avLst/>
            </a:prstGeom>
            <a:noFill/>
            <a:ln w="9525">
              <a:noFill/>
            </a:ln>
          </p:spPr>
          <p:txBody>
            <a:bodyPr wrap="none">
              <a:spAutoFit/>
            </a:bodyPr>
            <a:p>
              <a:pPr defTabSz="914400" fontAlgn="base">
                <a:buClrTx/>
                <a:buSzPct val="100000"/>
                <a:buFont typeface="Arial" panose="020B0604020202020204"/>
                <a:buNone/>
              </a:pPr>
              <a:r>
                <a:rPr lang="en-US" altLang="zh-CN" sz="3200" b="1" i="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a</a:t>
              </a:r>
              <a:endParaRPr lang="en-US" altLang="zh-CN" sz="3200" b="1" i="1" strike="noStrike" noProof="1">
                <a:solidFill>
                  <a:srgbClr val="FF3300"/>
                </a:solidFill>
                <a:effectLst>
                  <a:outerShdw blurRad="38100" dist="38100" dir="2700000">
                    <a:srgbClr val="000000"/>
                  </a:outerShdw>
                </a:effectLst>
              </a:endParaRPr>
            </a:p>
          </p:txBody>
        </p:sp>
      </p:grpSp>
      <p:sp>
        <p:nvSpPr>
          <p:cNvPr id="12331" name="Text Box 43"/>
          <p:cNvSpPr/>
          <p:nvPr/>
        </p:nvSpPr>
        <p:spPr>
          <a:xfrm>
            <a:off x="8077200" y="4983163"/>
            <a:ext cx="1676400" cy="583565"/>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sz="3200" b="1" i="1" strike="noStrike" noProof="1">
                <a:effectLst>
                  <a:outerShdw blurRad="38100" dist="38100" dir="2700000">
                    <a:srgbClr val="FFFFFF"/>
                  </a:outerShdw>
                </a:effectLst>
                <a:latin typeface="Arial" panose="020B0604020202020204"/>
                <a:ea typeface="宋体" panose="02010600030101010101" pitchFamily="2" charset="-122"/>
                <a:cs typeface="+mn-cs"/>
              </a:rPr>
              <a:t>b</a:t>
            </a:r>
            <a:r>
              <a:rPr lang="en-US" sz="3200" b="1" strike="noStrike" noProof="1">
                <a:effectLst>
                  <a:outerShdw blurRad="38100" dist="38100" dir="2700000">
                    <a:srgbClr val="FFFFFF"/>
                  </a:outerShdw>
                </a:effectLst>
                <a:latin typeface="Arial" panose="020B0604020202020204"/>
                <a:ea typeface="宋体" panose="02010600030101010101" pitchFamily="2" charset="-122"/>
                <a:cs typeface="+mn-cs"/>
              </a:rPr>
              <a:t> = 4 </a:t>
            </a:r>
            <a:r>
              <a:rPr lang="en-US" sz="3200" b="1" i="1" strike="noStrike" noProof="1">
                <a:effectLst>
                  <a:outerShdw blurRad="38100" dist="38100" dir="2700000">
                    <a:srgbClr val="FFFFFF"/>
                  </a:outerShdw>
                </a:effectLst>
                <a:latin typeface="Arial" panose="020B0604020202020204"/>
                <a:ea typeface="宋体" panose="02010600030101010101" pitchFamily="2" charset="-122"/>
                <a:cs typeface="+mn-cs"/>
              </a:rPr>
              <a:t>r</a:t>
            </a:r>
            <a:endParaRPr lang="en-US" sz="3200" b="1" i="1" strike="noStrike" noProof="1">
              <a:effectLst>
                <a:outerShdw blurRad="38100" dist="38100" dir="2700000">
                  <a:srgbClr val="FFFFFF"/>
                </a:outerShdw>
              </a:effectLst>
            </a:endParaRPr>
          </a:p>
        </p:txBody>
      </p:sp>
      <p:grpSp>
        <p:nvGrpSpPr>
          <p:cNvPr id="12332" name="Group 44"/>
          <p:cNvGrpSpPr/>
          <p:nvPr/>
        </p:nvGrpSpPr>
        <p:grpSpPr>
          <a:xfrm>
            <a:off x="6019800" y="4970463"/>
            <a:ext cx="1643063" cy="631824"/>
            <a:chOff x="0" y="0"/>
            <a:chExt cx="1035" cy="398"/>
          </a:xfrm>
        </p:grpSpPr>
        <p:sp>
          <p:nvSpPr>
            <p:cNvPr id="12333" name="Text Box 45"/>
            <p:cNvSpPr/>
            <p:nvPr/>
          </p:nvSpPr>
          <p:spPr>
            <a:xfrm>
              <a:off x="0" y="8"/>
              <a:ext cx="576" cy="368"/>
            </a:xfrm>
            <a:prstGeom prst="rect">
              <a:avLst/>
            </a:prstGeom>
            <a:noFill/>
            <a:ln w="9525">
              <a:noFill/>
            </a:ln>
          </p:spPr>
          <p:txBody>
            <a:bodyPr>
              <a:spAutoFit/>
            </a:bodyPr>
            <a:p>
              <a:pPr fontAlgn="base">
                <a:spcBef>
                  <a:spcPct val="50000"/>
                </a:spcBef>
              </a:pPr>
              <a:r>
                <a:rPr lang="en-US" altLang="zh-CN" sz="3200" b="1" i="1" strike="noStrike" noProof="1">
                  <a:effectLst>
                    <a:outerShdw blurRad="38100" dist="38100" dir="2700000">
                      <a:srgbClr val="FFFFFF"/>
                    </a:outerShdw>
                  </a:effectLst>
                  <a:latin typeface="Arial" panose="020B0604020202020204"/>
                  <a:ea typeface="宋体" panose="02010600030101010101" pitchFamily="2" charset="-122"/>
                  <a:cs typeface="+mn-cs"/>
                </a:rPr>
                <a:t>b</a:t>
              </a:r>
              <a:r>
                <a:rPr lang="en-US" altLang="zh-CN" sz="3200" b="1" strike="noStrike" noProof="1">
                  <a:effectLst>
                    <a:outerShdw blurRad="38100" dist="38100" dir="2700000">
                      <a:srgbClr val="FFFFFF"/>
                    </a:outerShdw>
                  </a:effectLst>
                  <a:latin typeface="Arial" panose="020B0604020202020204"/>
                  <a:ea typeface="宋体" panose="02010600030101010101" pitchFamily="2" charset="-122"/>
                  <a:cs typeface="+mn-cs"/>
                </a:rPr>
                <a:t> =</a:t>
              </a:r>
              <a:endParaRPr lang="en-US" altLang="zh-CN" sz="3200" b="1" i="1" strike="noStrike" noProof="1">
                <a:effectLst>
                  <a:outerShdw blurRad="38100" dist="38100" dir="2700000">
                    <a:srgbClr val="FFFFFF"/>
                  </a:outerShdw>
                </a:effectLst>
              </a:endParaRPr>
            </a:p>
          </p:txBody>
        </p:sp>
        <p:grpSp>
          <p:nvGrpSpPr>
            <p:cNvPr id="6" name="Group 46"/>
            <p:cNvGrpSpPr/>
            <p:nvPr/>
          </p:nvGrpSpPr>
          <p:grpSpPr>
            <a:xfrm>
              <a:off x="489" y="0"/>
              <a:ext cx="546" cy="398"/>
              <a:chOff x="0" y="0"/>
              <a:chExt cx="546" cy="398"/>
            </a:xfrm>
          </p:grpSpPr>
          <p:grpSp>
            <p:nvGrpSpPr>
              <p:cNvPr id="12334" name="Group 47"/>
              <p:cNvGrpSpPr/>
              <p:nvPr/>
            </p:nvGrpSpPr>
            <p:grpSpPr>
              <a:xfrm>
                <a:off x="0" y="77"/>
                <a:ext cx="336" cy="216"/>
                <a:chOff x="0" y="0"/>
                <a:chExt cx="480" cy="240"/>
              </a:xfrm>
            </p:grpSpPr>
            <p:cxnSp>
              <p:nvCxnSpPr>
                <p:cNvPr id="12335" name="Line 48"/>
                <p:cNvCxnSpPr/>
                <p:nvPr/>
              </p:nvCxnSpPr>
              <p:spPr>
                <a:xfrm>
                  <a:off x="192" y="0"/>
                  <a:ext cx="288" cy="0"/>
                </a:xfrm>
                <a:prstGeom prst="line">
                  <a:avLst/>
                </a:prstGeom>
                <a:ln w="28575" cap="flat" cmpd="sng">
                  <a:solidFill>
                    <a:schemeClr val="tx1"/>
                  </a:solidFill>
                  <a:prstDash val="solid"/>
                  <a:round/>
                  <a:headEnd type="none" w="med" len="med"/>
                  <a:tailEnd type="none" w="med" len="med"/>
                </a:ln>
              </p:spPr>
            </p:cxnSp>
            <p:cxnSp>
              <p:nvCxnSpPr>
                <p:cNvPr id="12336" name="Line 49"/>
                <p:cNvCxnSpPr/>
                <p:nvPr/>
              </p:nvCxnSpPr>
              <p:spPr>
                <a:xfrm flipH="1">
                  <a:off x="48" y="0"/>
                  <a:ext cx="144" cy="240"/>
                </a:xfrm>
                <a:prstGeom prst="line">
                  <a:avLst/>
                </a:prstGeom>
                <a:ln w="28575" cap="flat" cmpd="sng">
                  <a:solidFill>
                    <a:schemeClr val="tx1"/>
                  </a:solidFill>
                  <a:prstDash val="solid"/>
                  <a:round/>
                  <a:headEnd type="none" w="med" len="med"/>
                  <a:tailEnd type="none" w="med" len="med"/>
                </a:ln>
              </p:spPr>
            </p:cxnSp>
            <p:cxnSp>
              <p:nvCxnSpPr>
                <p:cNvPr id="12337" name="Line 50"/>
                <p:cNvCxnSpPr/>
                <p:nvPr/>
              </p:nvCxnSpPr>
              <p:spPr>
                <a:xfrm>
                  <a:off x="0" y="144"/>
                  <a:ext cx="48" cy="96"/>
                </a:xfrm>
                <a:prstGeom prst="line">
                  <a:avLst/>
                </a:prstGeom>
                <a:ln w="28575" cap="flat" cmpd="sng">
                  <a:solidFill>
                    <a:schemeClr val="tx1"/>
                  </a:solidFill>
                  <a:prstDash val="solid"/>
                  <a:round/>
                  <a:headEnd type="none" w="med" len="med"/>
                  <a:tailEnd type="none" w="med" len="med"/>
                </a:ln>
              </p:spPr>
            </p:cxnSp>
          </p:grpSp>
          <p:sp>
            <p:nvSpPr>
              <p:cNvPr id="12339" name="Text Box 51"/>
              <p:cNvSpPr/>
              <p:nvPr/>
            </p:nvSpPr>
            <p:spPr>
              <a:xfrm>
                <a:off x="96" y="30"/>
                <a:ext cx="240" cy="368"/>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effectLst>
                      <a:outerShdw blurRad="38100" dist="38100" dir="2700000">
                        <a:srgbClr val="FFFFFF"/>
                      </a:outerShdw>
                    </a:effectLst>
                    <a:latin typeface="Arial" panose="020B0604020202020204"/>
                    <a:ea typeface="宋体" panose="02010600030101010101" pitchFamily="2" charset="-122"/>
                    <a:cs typeface="+mn-cs"/>
                  </a:rPr>
                  <a:t>3</a:t>
                </a:r>
                <a:endParaRPr lang="en-US" altLang="zh-CN" sz="3200" b="1" strike="noStrike" noProof="1">
                  <a:effectLst>
                    <a:outerShdw blurRad="38100" dist="38100" dir="2700000">
                      <a:srgbClr val="FFFFFF"/>
                    </a:outerShdw>
                  </a:effectLst>
                </a:endParaRPr>
              </a:p>
            </p:txBody>
          </p:sp>
          <p:sp>
            <p:nvSpPr>
              <p:cNvPr id="12340" name="Rectangle 52"/>
              <p:cNvSpPr/>
              <p:nvPr/>
            </p:nvSpPr>
            <p:spPr>
              <a:xfrm>
                <a:off x="288" y="0"/>
                <a:ext cx="258" cy="368"/>
              </a:xfrm>
              <a:prstGeom prst="rect">
                <a:avLst/>
              </a:prstGeom>
              <a:noFill/>
              <a:ln w="9525">
                <a:noFill/>
              </a:ln>
            </p:spPr>
            <p:txBody>
              <a:bodyPr wrap="none">
                <a:spAutoFit/>
              </a:bodyPr>
              <a:p>
                <a:pPr defTabSz="914400" fontAlgn="base">
                  <a:buClrTx/>
                  <a:buSzPct val="100000"/>
                  <a:buFont typeface="Arial" panose="020B0604020202020204"/>
                  <a:buNone/>
                </a:pPr>
                <a:r>
                  <a:rPr lang="en-US" altLang="zh-CN" sz="3200" b="1" i="1" strike="noStrike" noProof="1">
                    <a:effectLst>
                      <a:outerShdw blurRad="38100" dist="38100" dir="2700000">
                        <a:srgbClr val="FFFFFF"/>
                      </a:outerShdw>
                    </a:effectLst>
                    <a:latin typeface="Arial" panose="020B0604020202020204"/>
                    <a:ea typeface="宋体" panose="02010600030101010101" pitchFamily="2" charset="-122"/>
                    <a:cs typeface="+mn-cs"/>
                  </a:rPr>
                  <a:t>a</a:t>
                </a:r>
                <a:endParaRPr lang="en-US" altLang="zh-CN" sz="3200" b="1" i="1" strike="noStrike" noProof="1">
                  <a:effectLst>
                    <a:outerShdw blurRad="38100" dist="38100" dir="2700000">
                      <a:srgbClr val="FFFFFF"/>
                    </a:outerShdw>
                  </a:effectLst>
                </a:endParaRPr>
              </a:p>
            </p:txBody>
          </p:sp>
        </p:grpSp>
      </p:grpSp>
      <p:grpSp>
        <p:nvGrpSpPr>
          <p:cNvPr id="12341" name="Group 53"/>
          <p:cNvGrpSpPr/>
          <p:nvPr/>
        </p:nvGrpSpPr>
        <p:grpSpPr>
          <a:xfrm>
            <a:off x="6934200" y="5614988"/>
            <a:ext cx="2046288" cy="638174"/>
            <a:chOff x="0" y="0"/>
            <a:chExt cx="1289" cy="402"/>
          </a:xfrm>
        </p:grpSpPr>
        <p:sp>
          <p:nvSpPr>
            <p:cNvPr id="12342" name="Text Box 54"/>
            <p:cNvSpPr/>
            <p:nvPr/>
          </p:nvSpPr>
          <p:spPr>
            <a:xfrm>
              <a:off x="212" y="0"/>
              <a:ext cx="1077" cy="368"/>
            </a:xfrm>
            <a:prstGeom prst="rect">
              <a:avLst/>
            </a:prstGeom>
            <a:noFill/>
            <a:ln w="9525">
              <a:noFill/>
            </a:ln>
          </p:spPr>
          <p:txBody>
            <a:bodyPr>
              <a:spAutoFit/>
            </a:bodyPr>
            <a:p>
              <a:pPr algn="ctr" defTabSz="914400" fontAlgn="base">
                <a:spcBef>
                  <a:spcPct val="50000"/>
                </a:spcBef>
                <a:buClrTx/>
                <a:buSzPct val="100000"/>
                <a:buFont typeface="Arial" panose="020B0604020202020204"/>
                <a:buNone/>
              </a:pPr>
              <a:r>
                <a:rPr lang="en-US" sz="3200" b="1" i="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a = 4 r</a:t>
              </a:r>
              <a:endParaRPr lang="en-US" sz="3200" b="1" i="1" strike="noStrike" noProof="1">
                <a:solidFill>
                  <a:srgbClr val="FF3300"/>
                </a:solidFill>
                <a:effectLst>
                  <a:outerShdw blurRad="38100" dist="38100" dir="2700000">
                    <a:srgbClr val="000000"/>
                  </a:outerShdw>
                </a:effectLst>
              </a:endParaRPr>
            </a:p>
          </p:txBody>
        </p:sp>
        <p:grpSp>
          <p:nvGrpSpPr>
            <p:cNvPr id="7" name="Group 55"/>
            <p:cNvGrpSpPr/>
            <p:nvPr/>
          </p:nvGrpSpPr>
          <p:grpSpPr>
            <a:xfrm>
              <a:off x="0" y="34"/>
              <a:ext cx="336" cy="368"/>
              <a:chOff x="0" y="0"/>
              <a:chExt cx="336" cy="368"/>
            </a:xfrm>
          </p:grpSpPr>
          <p:grpSp>
            <p:nvGrpSpPr>
              <p:cNvPr id="12343" name="Group 56"/>
              <p:cNvGrpSpPr/>
              <p:nvPr/>
            </p:nvGrpSpPr>
            <p:grpSpPr>
              <a:xfrm>
                <a:off x="0" y="47"/>
                <a:ext cx="336" cy="216"/>
                <a:chOff x="0" y="0"/>
                <a:chExt cx="480" cy="240"/>
              </a:xfrm>
            </p:grpSpPr>
            <p:cxnSp>
              <p:nvCxnSpPr>
                <p:cNvPr id="12344" name="Line 57"/>
                <p:cNvCxnSpPr/>
                <p:nvPr/>
              </p:nvCxnSpPr>
              <p:spPr>
                <a:xfrm>
                  <a:off x="192" y="0"/>
                  <a:ext cx="288" cy="0"/>
                </a:xfrm>
                <a:prstGeom prst="line">
                  <a:avLst/>
                </a:prstGeom>
                <a:ln w="28575" cap="flat" cmpd="sng">
                  <a:solidFill>
                    <a:srgbClr val="FF3300"/>
                  </a:solidFill>
                  <a:prstDash val="solid"/>
                  <a:round/>
                  <a:headEnd type="none" w="med" len="med"/>
                  <a:tailEnd type="none" w="med" len="med"/>
                </a:ln>
              </p:spPr>
            </p:cxnSp>
            <p:cxnSp>
              <p:nvCxnSpPr>
                <p:cNvPr id="12345" name="Line 58"/>
                <p:cNvCxnSpPr/>
                <p:nvPr/>
              </p:nvCxnSpPr>
              <p:spPr>
                <a:xfrm flipH="1">
                  <a:off x="48" y="0"/>
                  <a:ext cx="144" cy="240"/>
                </a:xfrm>
                <a:prstGeom prst="line">
                  <a:avLst/>
                </a:prstGeom>
                <a:ln w="28575" cap="flat" cmpd="sng">
                  <a:solidFill>
                    <a:srgbClr val="FF3300"/>
                  </a:solidFill>
                  <a:prstDash val="solid"/>
                  <a:round/>
                  <a:headEnd type="none" w="med" len="med"/>
                  <a:tailEnd type="none" w="med" len="med"/>
                </a:ln>
              </p:spPr>
            </p:cxnSp>
            <p:cxnSp>
              <p:nvCxnSpPr>
                <p:cNvPr id="12346" name="Line 59"/>
                <p:cNvCxnSpPr/>
                <p:nvPr/>
              </p:nvCxnSpPr>
              <p:spPr>
                <a:xfrm>
                  <a:off x="0" y="144"/>
                  <a:ext cx="48" cy="96"/>
                </a:xfrm>
                <a:prstGeom prst="line">
                  <a:avLst/>
                </a:prstGeom>
                <a:ln w="28575" cap="flat" cmpd="sng">
                  <a:solidFill>
                    <a:srgbClr val="FF3300"/>
                  </a:solidFill>
                  <a:prstDash val="solid"/>
                  <a:round/>
                  <a:headEnd type="none" w="med" len="med"/>
                  <a:tailEnd type="none" w="med" len="med"/>
                </a:ln>
              </p:spPr>
            </p:cxnSp>
          </p:grpSp>
          <p:sp>
            <p:nvSpPr>
              <p:cNvPr id="12348" name="Text Box 60"/>
              <p:cNvSpPr/>
              <p:nvPr/>
            </p:nvSpPr>
            <p:spPr>
              <a:xfrm>
                <a:off x="96" y="0"/>
                <a:ext cx="240" cy="368"/>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3</a:t>
                </a:r>
                <a:endParaRPr lang="en-US" altLang="zh-CN" sz="3200" b="1" strike="noStrike" noProof="1">
                  <a:solidFill>
                    <a:srgbClr val="FF3300"/>
                  </a:solidFill>
                  <a:effectLst>
                    <a:outerShdw blurRad="38100" dist="38100" dir="2700000">
                      <a:srgbClr val="000000"/>
                    </a:outerShdw>
                  </a:effectLst>
                </a:endParaRPr>
              </a:p>
            </p:txBody>
          </p:sp>
        </p:grpSp>
      </p:grpSp>
      <p:sp>
        <p:nvSpPr>
          <p:cNvPr id="12349" name="Rectangle 61"/>
          <p:cNvSpPr/>
          <p:nvPr/>
        </p:nvSpPr>
        <p:spPr>
          <a:xfrm>
            <a:off x="8763000" y="2514600"/>
            <a:ext cx="368935" cy="460375"/>
          </a:xfrm>
          <a:prstGeom prst="rect">
            <a:avLst/>
          </a:prstGeom>
          <a:noFill/>
          <a:ln w="9525">
            <a:noFill/>
          </a:ln>
        </p:spPr>
        <p:txBody>
          <a:bodyPr wrap="none">
            <a:spAutoFit/>
          </a:bodyPr>
          <a:p>
            <a:pPr defTabSz="914400" fontAlgn="base">
              <a:buClrTx/>
              <a:buSzPct val="100000"/>
              <a:buFont typeface="Arial" panose="020B0604020202020204"/>
              <a:buNone/>
            </a:pPr>
            <a:r>
              <a:rPr lang="en-US" altLang="zh-CN" sz="2400" b="1" i="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b</a:t>
            </a:r>
            <a:endParaRPr lang="en-US" altLang="zh-CN" sz="2400" b="1" i="1" strike="noStrike" noProof="1">
              <a:solidFill>
                <a:srgbClr val="FF3300"/>
              </a:solidFill>
              <a:effectLst>
                <a:outerShdw blurRad="38100" dist="38100" dir="2700000">
                  <a:srgbClr val="000000"/>
                </a:outerShdw>
              </a:effectLst>
            </a:endParaRPr>
          </a:p>
        </p:txBody>
      </p:sp>
      <p:grpSp>
        <p:nvGrpSpPr>
          <p:cNvPr id="12350" name="Group 62"/>
          <p:cNvGrpSpPr/>
          <p:nvPr/>
        </p:nvGrpSpPr>
        <p:grpSpPr>
          <a:xfrm>
            <a:off x="2970213" y="2743200"/>
            <a:ext cx="992187" cy="1066800"/>
            <a:chOff x="0" y="0"/>
            <a:chExt cx="625" cy="672"/>
          </a:xfrm>
        </p:grpSpPr>
        <p:grpSp>
          <p:nvGrpSpPr>
            <p:cNvPr id="8" name="Group 63"/>
            <p:cNvGrpSpPr/>
            <p:nvPr/>
          </p:nvGrpSpPr>
          <p:grpSpPr>
            <a:xfrm>
              <a:off x="0" y="6"/>
              <a:ext cx="617" cy="652"/>
              <a:chOff x="0" y="0"/>
              <a:chExt cx="617" cy="652"/>
            </a:xfrm>
          </p:grpSpPr>
          <p:cxnSp>
            <p:nvCxnSpPr>
              <p:cNvPr id="12351" name="Line 64"/>
              <p:cNvCxnSpPr/>
              <p:nvPr/>
            </p:nvCxnSpPr>
            <p:spPr>
              <a:xfrm flipV="1">
                <a:off x="0" y="487"/>
                <a:ext cx="617" cy="165"/>
              </a:xfrm>
              <a:prstGeom prst="line">
                <a:avLst/>
              </a:prstGeom>
              <a:ln w="38100" cap="flat" cmpd="sng">
                <a:solidFill>
                  <a:srgbClr val="FF3300"/>
                </a:solidFill>
                <a:prstDash val="sysDot"/>
                <a:round/>
                <a:headEnd type="none" w="med" len="med"/>
                <a:tailEnd type="none" w="med" len="med"/>
              </a:ln>
            </p:spPr>
          </p:cxnSp>
          <p:cxnSp>
            <p:nvCxnSpPr>
              <p:cNvPr id="12352" name="Line 65"/>
              <p:cNvCxnSpPr/>
              <p:nvPr/>
            </p:nvCxnSpPr>
            <p:spPr>
              <a:xfrm flipV="1">
                <a:off x="0" y="0"/>
                <a:ext cx="617" cy="165"/>
              </a:xfrm>
              <a:prstGeom prst="line">
                <a:avLst/>
              </a:prstGeom>
              <a:ln w="38100" cap="flat" cmpd="sng">
                <a:solidFill>
                  <a:srgbClr val="FF3300"/>
                </a:solidFill>
                <a:prstDash val="solid"/>
                <a:round/>
                <a:headEnd type="none" w="med" len="med"/>
                <a:tailEnd type="none" w="med" len="med"/>
              </a:ln>
            </p:spPr>
          </p:cxnSp>
          <p:cxnSp>
            <p:nvCxnSpPr>
              <p:cNvPr id="12353" name="Line 66"/>
              <p:cNvCxnSpPr/>
              <p:nvPr/>
            </p:nvCxnSpPr>
            <p:spPr>
              <a:xfrm>
                <a:off x="6" y="172"/>
                <a:ext cx="0" cy="480"/>
              </a:xfrm>
              <a:prstGeom prst="line">
                <a:avLst/>
              </a:prstGeom>
              <a:ln w="38100" cap="flat" cmpd="sng">
                <a:solidFill>
                  <a:srgbClr val="FF3300"/>
                </a:solidFill>
                <a:prstDash val="solid"/>
                <a:round/>
                <a:headEnd type="none" w="med" len="med"/>
                <a:tailEnd type="none" w="med" len="med"/>
              </a:ln>
            </p:spPr>
          </p:cxnSp>
          <p:cxnSp>
            <p:nvCxnSpPr>
              <p:cNvPr id="12354" name="Line 67"/>
              <p:cNvCxnSpPr/>
              <p:nvPr/>
            </p:nvCxnSpPr>
            <p:spPr>
              <a:xfrm>
                <a:off x="617" y="0"/>
                <a:ext cx="0" cy="480"/>
              </a:xfrm>
              <a:prstGeom prst="line">
                <a:avLst/>
              </a:prstGeom>
              <a:ln w="38100" cap="flat" cmpd="sng">
                <a:solidFill>
                  <a:srgbClr val="FF3300"/>
                </a:solidFill>
                <a:prstDash val="solid"/>
                <a:round/>
                <a:headEnd type="none" w="med" len="med"/>
                <a:tailEnd type="none" w="med" len="med"/>
              </a:ln>
            </p:spPr>
          </p:cxnSp>
        </p:grpSp>
        <p:cxnSp>
          <p:nvCxnSpPr>
            <p:cNvPr id="12355" name="Line 68"/>
            <p:cNvCxnSpPr/>
            <p:nvPr/>
          </p:nvCxnSpPr>
          <p:spPr>
            <a:xfrm>
              <a:off x="1" y="178"/>
              <a:ext cx="624" cy="336"/>
            </a:xfrm>
            <a:prstGeom prst="line">
              <a:avLst/>
            </a:prstGeom>
            <a:ln w="38100" cap="flat" cmpd="sng">
              <a:solidFill>
                <a:srgbClr val="FF3300"/>
              </a:solidFill>
              <a:prstDash val="sysDot"/>
              <a:round/>
              <a:headEnd type="none" w="med" len="med"/>
              <a:tailEnd type="none" w="med" len="med"/>
            </a:ln>
          </p:spPr>
        </p:cxnSp>
        <p:cxnSp>
          <p:nvCxnSpPr>
            <p:cNvPr id="12356" name="Line 69"/>
            <p:cNvCxnSpPr/>
            <p:nvPr/>
          </p:nvCxnSpPr>
          <p:spPr>
            <a:xfrm flipH="1">
              <a:off x="1" y="0"/>
              <a:ext cx="624" cy="672"/>
            </a:xfrm>
            <a:prstGeom prst="line">
              <a:avLst/>
            </a:prstGeom>
            <a:ln w="38100" cap="flat" cmpd="sng">
              <a:solidFill>
                <a:srgbClr val="FF3300"/>
              </a:solidFill>
              <a:prstDash val="sysDot"/>
              <a:round/>
              <a:headEnd type="none" w="med" len="med"/>
              <a:tailEnd type="none" w="med" len="med"/>
            </a:ln>
          </p:spPr>
        </p:cxnSp>
      </p:grpSp>
      <p:grpSp>
        <p:nvGrpSpPr>
          <p:cNvPr id="12358" name="Group 70"/>
          <p:cNvGrpSpPr/>
          <p:nvPr/>
        </p:nvGrpSpPr>
        <p:grpSpPr>
          <a:xfrm>
            <a:off x="6448425" y="4283075"/>
            <a:ext cx="866775" cy="584201"/>
            <a:chOff x="0" y="0"/>
            <a:chExt cx="546" cy="368"/>
          </a:xfrm>
        </p:grpSpPr>
        <p:grpSp>
          <p:nvGrpSpPr>
            <p:cNvPr id="9" name="Group 71"/>
            <p:cNvGrpSpPr/>
            <p:nvPr/>
          </p:nvGrpSpPr>
          <p:grpSpPr>
            <a:xfrm>
              <a:off x="0" y="77"/>
              <a:ext cx="336" cy="216"/>
              <a:chOff x="0" y="0"/>
              <a:chExt cx="480" cy="240"/>
            </a:xfrm>
          </p:grpSpPr>
          <p:cxnSp>
            <p:nvCxnSpPr>
              <p:cNvPr id="12359" name="Line 72"/>
              <p:cNvCxnSpPr/>
              <p:nvPr/>
            </p:nvCxnSpPr>
            <p:spPr>
              <a:xfrm>
                <a:off x="192" y="0"/>
                <a:ext cx="288" cy="0"/>
              </a:xfrm>
              <a:prstGeom prst="line">
                <a:avLst/>
              </a:prstGeom>
              <a:ln w="28575" cap="flat" cmpd="sng">
                <a:solidFill>
                  <a:srgbClr val="FF3300"/>
                </a:solidFill>
                <a:prstDash val="solid"/>
                <a:round/>
                <a:headEnd type="none" w="med" len="med"/>
                <a:tailEnd type="none" w="med" len="med"/>
              </a:ln>
            </p:spPr>
          </p:cxnSp>
          <p:cxnSp>
            <p:nvCxnSpPr>
              <p:cNvPr id="12360" name="Line 73"/>
              <p:cNvCxnSpPr/>
              <p:nvPr/>
            </p:nvCxnSpPr>
            <p:spPr>
              <a:xfrm flipH="1">
                <a:off x="48" y="0"/>
                <a:ext cx="144" cy="240"/>
              </a:xfrm>
              <a:prstGeom prst="line">
                <a:avLst/>
              </a:prstGeom>
              <a:ln w="28575" cap="flat" cmpd="sng">
                <a:solidFill>
                  <a:srgbClr val="FF3300"/>
                </a:solidFill>
                <a:prstDash val="solid"/>
                <a:round/>
                <a:headEnd type="none" w="med" len="med"/>
                <a:tailEnd type="none" w="med" len="med"/>
              </a:ln>
            </p:spPr>
          </p:cxnSp>
          <p:cxnSp>
            <p:nvCxnSpPr>
              <p:cNvPr id="12361" name="Line 74"/>
              <p:cNvCxnSpPr/>
              <p:nvPr/>
            </p:nvCxnSpPr>
            <p:spPr>
              <a:xfrm>
                <a:off x="0" y="144"/>
                <a:ext cx="48" cy="96"/>
              </a:xfrm>
              <a:prstGeom prst="line">
                <a:avLst/>
              </a:prstGeom>
              <a:ln w="28575" cap="flat" cmpd="sng">
                <a:solidFill>
                  <a:srgbClr val="FF3300"/>
                </a:solidFill>
                <a:prstDash val="solid"/>
                <a:round/>
                <a:headEnd type="none" w="med" len="med"/>
                <a:tailEnd type="none" w="med" len="med"/>
              </a:ln>
            </p:spPr>
          </p:cxnSp>
        </p:grpSp>
        <p:sp>
          <p:nvSpPr>
            <p:cNvPr id="12363" name="Text Box 75"/>
            <p:cNvSpPr/>
            <p:nvPr/>
          </p:nvSpPr>
          <p:spPr>
            <a:xfrm>
              <a:off x="96" y="30"/>
              <a:ext cx="240" cy="329"/>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28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2</a:t>
              </a:r>
              <a:endParaRPr lang="en-US" altLang="zh-CN" sz="2800" b="1" strike="noStrike" noProof="1">
                <a:solidFill>
                  <a:srgbClr val="FF3300"/>
                </a:solidFill>
                <a:effectLst>
                  <a:outerShdw blurRad="38100" dist="38100" dir="2700000">
                    <a:srgbClr val="000000"/>
                  </a:outerShdw>
                </a:effectLst>
              </a:endParaRPr>
            </a:p>
          </p:txBody>
        </p:sp>
        <p:sp>
          <p:nvSpPr>
            <p:cNvPr id="12364" name="Rectangle 76"/>
            <p:cNvSpPr/>
            <p:nvPr/>
          </p:nvSpPr>
          <p:spPr>
            <a:xfrm>
              <a:off x="288" y="0"/>
              <a:ext cx="258" cy="368"/>
            </a:xfrm>
            <a:prstGeom prst="rect">
              <a:avLst/>
            </a:prstGeom>
            <a:noFill/>
            <a:ln w="9525">
              <a:noFill/>
            </a:ln>
          </p:spPr>
          <p:txBody>
            <a:bodyPr wrap="none">
              <a:spAutoFit/>
            </a:bodyPr>
            <a:p>
              <a:pPr defTabSz="914400" fontAlgn="base">
                <a:buClrTx/>
                <a:buSzPct val="100000"/>
                <a:buFont typeface="Arial" panose="020B0604020202020204"/>
                <a:buNone/>
              </a:pPr>
              <a:r>
                <a:rPr lang="en-US" altLang="zh-CN" sz="3200" b="1" i="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a</a:t>
              </a:r>
              <a:endParaRPr lang="en-US" altLang="zh-CN" sz="3200" b="1" i="1" strike="noStrike" noProof="1">
                <a:solidFill>
                  <a:srgbClr val="FF3300"/>
                </a:solidFill>
                <a:effectLst>
                  <a:outerShdw blurRad="38100" dist="38100" dir="2700000">
                    <a:srgbClr val="000000"/>
                  </a:outerShdw>
                </a:effectLst>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297"/>
                                        </p:tgtEl>
                                        <p:attrNameLst>
                                          <p:attrName>style.visibility</p:attrName>
                                        </p:attrNameLst>
                                      </p:cBhvr>
                                      <p:to>
                                        <p:strVal val="visible"/>
                                      </p:to>
                                    </p:set>
                                    <p:animEffect transition="in" filter="blinds(horizontal)">
                                      <p:cBhvr>
                                        <p:cTn id="7" dur="500" fill="hold"/>
                                        <p:tgtEl>
                                          <p:spTgt spid="1229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309"/>
                                        </p:tgtEl>
                                        <p:attrNameLst>
                                          <p:attrName>style.visibility</p:attrName>
                                        </p:attrNameLst>
                                      </p:cBhvr>
                                      <p:to>
                                        <p:strVal val="visible"/>
                                      </p:to>
                                    </p:set>
                                    <p:animEffect transition="in" filter="blinds(horizontal)">
                                      <p:cBhvr>
                                        <p:cTn id="12" dur="500" fill="hold"/>
                                        <p:tgtEl>
                                          <p:spTgt spid="1230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350"/>
                                        </p:tgtEl>
                                        <p:attrNameLst>
                                          <p:attrName>style.visibility</p:attrName>
                                        </p:attrNameLst>
                                      </p:cBhvr>
                                      <p:to>
                                        <p:strVal val="visible"/>
                                      </p:to>
                                    </p:set>
                                    <p:animEffect transition="in" filter="blinds(horizontal)">
                                      <p:cBhvr>
                                        <p:cTn id="17" dur="500" fill="hold"/>
                                        <p:tgtEl>
                                          <p:spTgt spid="1235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291"/>
                                        </p:tgtEl>
                                        <p:attrNameLst>
                                          <p:attrName>style.visibility</p:attrName>
                                        </p:attrNameLst>
                                      </p:cBhvr>
                                      <p:to>
                                        <p:strVal val="visible"/>
                                      </p:to>
                                    </p:set>
                                    <p:animEffect transition="in" filter="blinds(horizontal)">
                                      <p:cBhvr>
                                        <p:cTn id="22" dur="500" fill="hold"/>
                                        <p:tgtEl>
                                          <p:spTgt spid="1229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324"/>
                                        </p:tgtEl>
                                        <p:attrNameLst>
                                          <p:attrName>style.visibility</p:attrName>
                                        </p:attrNameLst>
                                      </p:cBhvr>
                                      <p:to>
                                        <p:strVal val="visible"/>
                                      </p:to>
                                    </p:set>
                                    <p:animEffect transition="in" filter="blinds(horizontal)">
                                      <p:cBhvr>
                                        <p:cTn id="27" dur="500" fill="hold"/>
                                        <p:tgtEl>
                                          <p:spTgt spid="1232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358"/>
                                        </p:tgtEl>
                                        <p:attrNameLst>
                                          <p:attrName>style.visibility</p:attrName>
                                        </p:attrNameLst>
                                      </p:cBhvr>
                                      <p:to>
                                        <p:strVal val="visible"/>
                                      </p:to>
                                    </p:set>
                                    <p:animEffect transition="in" filter="blinds(horizontal)">
                                      <p:cBhvr>
                                        <p:cTn id="32" dur="500" fill="hold"/>
                                        <p:tgtEl>
                                          <p:spTgt spid="1235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349"/>
                                        </p:tgtEl>
                                        <p:attrNameLst>
                                          <p:attrName>style.visibility</p:attrName>
                                        </p:attrNameLst>
                                      </p:cBhvr>
                                      <p:to>
                                        <p:strVal val="visible"/>
                                      </p:to>
                                    </p:set>
                                    <p:animEffect transition="in" filter="blinds(horizontal)">
                                      <p:cBhvr>
                                        <p:cTn id="37" dur="500" fill="hold"/>
                                        <p:tgtEl>
                                          <p:spTgt spid="1234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2332"/>
                                        </p:tgtEl>
                                        <p:attrNameLst>
                                          <p:attrName>style.visibility</p:attrName>
                                        </p:attrNameLst>
                                      </p:cBhvr>
                                      <p:to>
                                        <p:strVal val="visible"/>
                                      </p:to>
                                    </p:set>
                                    <p:animEffect transition="in" filter="blinds(horizontal)">
                                      <p:cBhvr>
                                        <p:cTn id="42" dur="500" fill="hold"/>
                                        <p:tgtEl>
                                          <p:spTgt spid="1233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2331"/>
                                        </p:tgtEl>
                                        <p:attrNameLst>
                                          <p:attrName>style.visibility</p:attrName>
                                        </p:attrNameLst>
                                      </p:cBhvr>
                                      <p:to>
                                        <p:strVal val="visible"/>
                                      </p:to>
                                    </p:set>
                                    <p:animEffect transition="in" filter="blinds(horizontal)">
                                      <p:cBhvr>
                                        <p:cTn id="47" dur="500" fill="hold"/>
                                        <p:tgtEl>
                                          <p:spTgt spid="1233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2341"/>
                                        </p:tgtEl>
                                        <p:attrNameLst>
                                          <p:attrName>style.visibility</p:attrName>
                                        </p:attrNameLst>
                                      </p:cBhvr>
                                      <p:to>
                                        <p:strVal val="visible"/>
                                      </p:to>
                                    </p:set>
                                    <p:animEffect transition="in" filter="blinds(horizontal)">
                                      <p:cBhvr>
                                        <p:cTn id="52" dur="500" fill="hold"/>
                                        <p:tgtEl>
                                          <p:spTgt spid="12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1" grpId="0" animBg="1"/>
      <p:bldP spid="12349"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291465" y="523875"/>
            <a:ext cx="2214880" cy="706755"/>
          </a:xfrm>
          <a:prstGeom prst="rect">
            <a:avLst/>
          </a:prstGeom>
          <a:noFill/>
          <a:ln>
            <a:noFill/>
          </a:ln>
        </p:spPr>
        <p:txBody>
          <a:bodyPr wrap="none" rtlCol="0" anchor="t">
            <a:spAutoFit/>
          </a:bodyPr>
          <a:lstStyle/>
          <a:p>
            <a:pPr algn="ctr"/>
            <a:r>
              <a:rPr lang="zh-CN" altLang="en-US" sz="4000" b="1">
                <a:solidFill>
                  <a:srgbClr val="00B050"/>
                </a:solidFill>
                <a:effectLst>
                  <a:outerShdw blurRad="38100" dist="19050" dir="2700000" algn="tl" rotWithShape="0">
                    <a:schemeClr val="dk1">
                      <a:alpha val="40000"/>
                    </a:schemeClr>
                  </a:outerShdw>
                </a:effectLst>
              </a:rPr>
              <a:t>知识回顾</a:t>
            </a:r>
            <a:endParaRPr lang="zh-CN" altLang="en-US" sz="4000" b="1">
              <a:solidFill>
                <a:srgbClr val="00B050"/>
              </a:solidFill>
              <a:effectLst>
                <a:outerShdw blurRad="38100" dist="19050" dir="2700000" algn="tl" rotWithShape="0">
                  <a:schemeClr val="dk1">
                    <a:alpha val="40000"/>
                  </a:schemeClr>
                </a:outerShdw>
              </a:effectLst>
            </a:endParaRPr>
          </a:p>
        </p:txBody>
      </p:sp>
      <p:sp>
        <p:nvSpPr>
          <p:cNvPr id="2" name="文本框 1"/>
          <p:cNvSpPr txBox="1"/>
          <p:nvPr/>
        </p:nvSpPr>
        <p:spPr>
          <a:xfrm>
            <a:off x="535940" y="1328420"/>
            <a:ext cx="10765790" cy="3046095"/>
          </a:xfrm>
          <a:prstGeom prst="rect">
            <a:avLst/>
          </a:prstGeom>
          <a:noFill/>
        </p:spPr>
        <p:txBody>
          <a:bodyPr wrap="square" rtlCol="0" anchor="t">
            <a:spAutoFit/>
          </a:bodyPr>
          <a:lstStyle/>
          <a:p>
            <a:pPr fontAlgn="auto">
              <a:lnSpc>
                <a:spcPct val="150000"/>
              </a:lnSpc>
            </a:pPr>
            <a:r>
              <a:rPr lang="en-US" altLang="zh-CN" sz="3200"/>
              <a:t>1.</a:t>
            </a:r>
            <a:r>
              <a:rPr lang="zh-CN" altLang="en-US" sz="3200"/>
              <a:t>金属键：</a:t>
            </a:r>
            <a:r>
              <a:rPr lang="zh-CN" altLang="en-US" sz="3200" u="sng"/>
              <a:t>                                                                                  </a:t>
            </a:r>
            <a:r>
              <a:rPr lang="zh-CN" altLang="en-US" sz="3200"/>
              <a:t>。</a:t>
            </a:r>
            <a:endParaRPr lang="zh-CN" altLang="en-US" sz="3200"/>
          </a:p>
          <a:p>
            <a:pPr fontAlgn="auto">
              <a:lnSpc>
                <a:spcPct val="150000"/>
              </a:lnSpc>
            </a:pPr>
            <a:r>
              <a:rPr lang="en-US" altLang="zh-CN" sz="3200"/>
              <a:t>2.</a:t>
            </a:r>
            <a:r>
              <a:rPr lang="zh-CN" altLang="en-US" sz="3200"/>
              <a:t>离子键：</a:t>
            </a:r>
            <a:r>
              <a:rPr lang="zh-CN" altLang="en-US" sz="3200" u="sng">
                <a:sym typeface="+mn-ea"/>
              </a:rPr>
              <a:t>                                                                                          </a:t>
            </a:r>
            <a:r>
              <a:rPr lang="zh-CN" altLang="en-US" sz="3200">
                <a:sym typeface="+mn-ea"/>
              </a:rPr>
              <a:t>。</a:t>
            </a:r>
            <a:endParaRPr lang="zh-CN" altLang="en-US" sz="3200"/>
          </a:p>
          <a:p>
            <a:pPr fontAlgn="auto">
              <a:lnSpc>
                <a:spcPct val="150000"/>
              </a:lnSpc>
            </a:pPr>
            <a:r>
              <a:rPr lang="en-US" altLang="zh-CN" sz="3200"/>
              <a:t>3.</a:t>
            </a:r>
            <a:r>
              <a:rPr lang="zh-CN" altLang="en-US" sz="3200"/>
              <a:t>晶体的分类：</a:t>
            </a:r>
            <a:r>
              <a:rPr lang="en-US" altLang="zh-CN" sz="3200" i="1" u="sng"/>
              <a:t> </a:t>
            </a:r>
            <a:r>
              <a:rPr lang="zh-CN" altLang="en-US" sz="3200" i="1" u="sng">
                <a:sym typeface="+mn-ea"/>
              </a:rPr>
              <a:t>                                  </a:t>
            </a:r>
            <a:r>
              <a:rPr lang="zh-CN" altLang="en-US" sz="3200" i="1">
                <a:sym typeface="+mn-ea"/>
              </a:rPr>
              <a:t> 、</a:t>
            </a:r>
            <a:r>
              <a:rPr lang="zh-CN" altLang="en-US" sz="3200" i="1" u="sng">
                <a:sym typeface="+mn-ea"/>
              </a:rPr>
              <a:t>                                            </a:t>
            </a:r>
            <a:r>
              <a:rPr lang="zh-CN" altLang="en-US" sz="3200" i="1">
                <a:sym typeface="+mn-ea"/>
              </a:rPr>
              <a:t>、</a:t>
            </a:r>
            <a:endParaRPr lang="zh-CN" altLang="en-US" sz="3200" i="1">
              <a:sym typeface="+mn-ea"/>
            </a:endParaRPr>
          </a:p>
          <a:p>
            <a:pPr fontAlgn="auto">
              <a:lnSpc>
                <a:spcPct val="150000"/>
              </a:lnSpc>
            </a:pPr>
            <a:r>
              <a:rPr lang="en-US" altLang="zh-CN" sz="3200" i="1">
                <a:sym typeface="+mn-ea"/>
              </a:rPr>
              <a:t>                             </a:t>
            </a:r>
            <a:r>
              <a:rPr lang="zh-CN" altLang="en-US" sz="3200" i="1" u="sng">
                <a:sym typeface="+mn-ea"/>
              </a:rPr>
              <a:t>                                  </a:t>
            </a:r>
            <a:r>
              <a:rPr lang="zh-CN" altLang="en-US" sz="3200" i="1">
                <a:sym typeface="+mn-ea"/>
              </a:rPr>
              <a:t> 、</a:t>
            </a:r>
            <a:r>
              <a:rPr lang="zh-CN" altLang="en-US" sz="3200" i="1" u="sng">
                <a:sym typeface="+mn-ea"/>
              </a:rPr>
              <a:t>                                            </a:t>
            </a:r>
            <a:r>
              <a:rPr lang="zh-CN" altLang="en-US" sz="3200">
                <a:sym typeface="+mn-ea"/>
              </a:rPr>
              <a:t>。</a:t>
            </a:r>
            <a:endParaRPr lang="zh-CN" altLang="en-US" sz="3200">
              <a:sym typeface="+mn-ea"/>
            </a:endParaRPr>
          </a:p>
        </p:txBody>
      </p:sp>
      <p:sp>
        <p:nvSpPr>
          <p:cNvPr id="5" name="文本框 4"/>
          <p:cNvSpPr txBox="1"/>
          <p:nvPr/>
        </p:nvSpPr>
        <p:spPr>
          <a:xfrm>
            <a:off x="2444115" y="1424940"/>
            <a:ext cx="8244840" cy="583565"/>
          </a:xfrm>
          <a:prstGeom prst="rect">
            <a:avLst/>
          </a:prstGeom>
          <a:noFill/>
        </p:spPr>
        <p:txBody>
          <a:bodyPr wrap="none" rtlCol="0">
            <a:spAutoFit/>
            <a:scene3d>
              <a:camera prst="orthographicFront"/>
              <a:lightRig rig="threePt" dir="t"/>
            </a:scene3d>
          </a:bodyPr>
          <a:lstStyle/>
          <a:p>
            <a:pPr algn="l"/>
            <a:r>
              <a:rPr lang="en-US" altLang="zh-CN" sz="3200">
                <a:solidFill>
                  <a:srgbClr val="FF0000"/>
                </a:solidFill>
                <a:effectLst>
                  <a:outerShdw blurRad="38100" dist="19050" dir="2700000" algn="tl" rotWithShape="0">
                    <a:schemeClr val="dk1">
                      <a:alpha val="40000"/>
                    </a:schemeClr>
                  </a:outerShdw>
                </a:effectLst>
                <a:sym typeface="+mn-ea"/>
              </a:rPr>
              <a:t>“</a:t>
            </a:r>
            <a:r>
              <a:rPr lang="zh-CN" altLang="en-US" sz="3200">
                <a:solidFill>
                  <a:srgbClr val="FF0000"/>
                </a:solidFill>
                <a:effectLst>
                  <a:outerShdw blurRad="38100" dist="19050" dir="2700000" algn="tl" rotWithShape="0">
                    <a:schemeClr val="dk1">
                      <a:alpha val="40000"/>
                    </a:schemeClr>
                  </a:outerShdw>
                </a:effectLst>
                <a:sym typeface="+mn-ea"/>
              </a:rPr>
              <a:t>自由电子</a:t>
            </a:r>
            <a:r>
              <a:rPr lang="en-US" altLang="zh-CN" sz="3200">
                <a:solidFill>
                  <a:srgbClr val="FF0000"/>
                </a:solidFill>
                <a:effectLst>
                  <a:outerShdw blurRad="38100" dist="19050" dir="2700000" algn="tl" rotWithShape="0">
                    <a:schemeClr val="dk1">
                      <a:alpha val="40000"/>
                    </a:schemeClr>
                  </a:outerShdw>
                </a:effectLst>
                <a:sym typeface="+mn-ea"/>
              </a:rPr>
              <a:t>”</a:t>
            </a:r>
            <a:r>
              <a:rPr lang="zh-CN" altLang="en-US" sz="3200">
                <a:solidFill>
                  <a:srgbClr val="FF0000"/>
                </a:solidFill>
                <a:effectLst>
                  <a:outerShdw blurRad="38100" dist="19050" dir="2700000" algn="tl" rotWithShape="0">
                    <a:schemeClr val="dk1">
                      <a:alpha val="40000"/>
                    </a:schemeClr>
                  </a:outerShdw>
                </a:effectLst>
                <a:sym typeface="+mn-ea"/>
              </a:rPr>
              <a:t>和金属阳离子之间的强的相互作用</a:t>
            </a:r>
            <a:endParaRPr lang="zh-CN" altLang="en-US" sz="3200">
              <a:solidFill>
                <a:srgbClr val="FF0000"/>
              </a:solidFill>
              <a:effectLst>
                <a:outerShdw blurRad="38100" dist="19050" dir="2700000" algn="tl" rotWithShape="0">
                  <a:schemeClr val="dk1">
                    <a:alpha val="40000"/>
                  </a:schemeClr>
                </a:outerShdw>
              </a:effectLst>
              <a:sym typeface="+mn-ea"/>
            </a:endParaRPr>
          </a:p>
        </p:txBody>
      </p:sp>
      <p:sp>
        <p:nvSpPr>
          <p:cNvPr id="6" name="文本框 5"/>
          <p:cNvSpPr txBox="1"/>
          <p:nvPr/>
        </p:nvSpPr>
        <p:spPr>
          <a:xfrm>
            <a:off x="2597150" y="2202180"/>
            <a:ext cx="7498080" cy="583565"/>
          </a:xfrm>
          <a:prstGeom prst="rect">
            <a:avLst/>
          </a:prstGeom>
          <a:noFill/>
        </p:spPr>
        <p:txBody>
          <a:bodyPr wrap="none" rtlCol="0">
            <a:spAutoFit/>
            <a:scene3d>
              <a:camera prst="orthographicFront"/>
              <a:lightRig rig="threePt" dir="t"/>
            </a:scene3d>
          </a:bodyPr>
          <a:lstStyle/>
          <a:p>
            <a:pPr algn="l"/>
            <a:r>
              <a:rPr lang="zh-CN" altLang="en-US" sz="3200">
                <a:solidFill>
                  <a:srgbClr val="FF0000"/>
                </a:solidFill>
                <a:effectLst>
                  <a:outerShdw blurRad="38100" dist="19050" dir="2700000" algn="tl" rotWithShape="0">
                    <a:schemeClr val="dk1">
                      <a:alpha val="40000"/>
                    </a:schemeClr>
                  </a:outerShdw>
                </a:effectLst>
                <a:sym typeface="+mn-ea"/>
              </a:rPr>
              <a:t>阴、阳离子间通过静电作用形成的化学键</a:t>
            </a:r>
            <a:endParaRPr lang="zh-CN" altLang="en-US" sz="3200">
              <a:solidFill>
                <a:srgbClr val="FF0000"/>
              </a:solidFill>
              <a:effectLst>
                <a:outerShdw blurRad="38100" dist="19050" dir="2700000" algn="tl" rotWithShape="0">
                  <a:schemeClr val="dk1">
                    <a:alpha val="40000"/>
                  </a:schemeClr>
                </a:outerShdw>
              </a:effectLst>
              <a:sym typeface="+mn-ea"/>
            </a:endParaRPr>
          </a:p>
        </p:txBody>
      </p:sp>
      <p:sp>
        <p:nvSpPr>
          <p:cNvPr id="8" name="文本框 7"/>
          <p:cNvSpPr txBox="1"/>
          <p:nvPr/>
        </p:nvSpPr>
        <p:spPr>
          <a:xfrm>
            <a:off x="3728720" y="2868930"/>
            <a:ext cx="1808480" cy="583565"/>
          </a:xfrm>
          <a:prstGeom prst="rect">
            <a:avLst/>
          </a:prstGeom>
          <a:noFill/>
        </p:spPr>
        <p:txBody>
          <a:bodyPr wrap="none" rtlCol="0">
            <a:spAutoFit/>
          </a:bodyPr>
          <a:lstStyle/>
          <a:p>
            <a:pPr algn="l"/>
            <a:r>
              <a:rPr lang="zh-CN" altLang="en-US" sz="3200">
                <a:solidFill>
                  <a:srgbClr val="FF0000"/>
                </a:solidFill>
                <a:effectLst>
                  <a:outerShdw blurRad="38100" dist="19050" dir="2700000" algn="tl" rotWithShape="0">
                    <a:schemeClr val="dk1">
                      <a:alpha val="40000"/>
                    </a:schemeClr>
                  </a:outerShdw>
                </a:effectLst>
                <a:sym typeface="+mn-ea"/>
              </a:rPr>
              <a:t>离子晶体</a:t>
            </a:r>
            <a:endParaRPr lang="zh-CN" altLang="en-US" sz="3200">
              <a:solidFill>
                <a:srgbClr val="FF0000"/>
              </a:solidFill>
              <a:effectLst>
                <a:outerShdw blurRad="38100" dist="19050" dir="2700000" algn="tl" rotWithShape="0">
                  <a:schemeClr val="dk1">
                    <a:alpha val="40000"/>
                  </a:schemeClr>
                </a:outerShdw>
              </a:effectLst>
              <a:sym typeface="+mn-ea"/>
            </a:endParaRPr>
          </a:p>
        </p:txBody>
      </p:sp>
      <p:sp>
        <p:nvSpPr>
          <p:cNvPr id="9" name="文本框 8"/>
          <p:cNvSpPr txBox="1"/>
          <p:nvPr/>
        </p:nvSpPr>
        <p:spPr>
          <a:xfrm>
            <a:off x="7169785" y="2907030"/>
            <a:ext cx="1808480" cy="583565"/>
          </a:xfrm>
          <a:prstGeom prst="rect">
            <a:avLst/>
          </a:prstGeom>
          <a:noFill/>
        </p:spPr>
        <p:txBody>
          <a:bodyPr wrap="none" rtlCol="0">
            <a:spAutoFit/>
          </a:bodyPr>
          <a:lstStyle/>
          <a:p>
            <a:pPr algn="l"/>
            <a:r>
              <a:rPr lang="zh-CN" altLang="en-US" sz="3200">
                <a:solidFill>
                  <a:srgbClr val="FF0000"/>
                </a:solidFill>
                <a:effectLst>
                  <a:outerShdw blurRad="38100" dist="19050" dir="2700000" algn="tl" rotWithShape="0">
                    <a:schemeClr val="dk1">
                      <a:alpha val="40000"/>
                    </a:schemeClr>
                  </a:outerShdw>
                </a:effectLst>
                <a:sym typeface="+mn-ea"/>
              </a:rPr>
              <a:t>金属晶体</a:t>
            </a:r>
            <a:endParaRPr lang="zh-CN" altLang="en-US" sz="3200">
              <a:solidFill>
                <a:srgbClr val="FF0000"/>
              </a:solidFill>
              <a:effectLst>
                <a:outerShdw blurRad="38100" dist="19050" dir="2700000" algn="tl" rotWithShape="0">
                  <a:schemeClr val="dk1">
                    <a:alpha val="40000"/>
                  </a:schemeClr>
                </a:outerShdw>
              </a:effectLst>
              <a:sym typeface="+mn-ea"/>
            </a:endParaRPr>
          </a:p>
        </p:txBody>
      </p:sp>
      <p:sp>
        <p:nvSpPr>
          <p:cNvPr id="10" name="文本框 9"/>
          <p:cNvSpPr txBox="1"/>
          <p:nvPr/>
        </p:nvSpPr>
        <p:spPr>
          <a:xfrm>
            <a:off x="3728720" y="3683635"/>
            <a:ext cx="1808480" cy="583565"/>
          </a:xfrm>
          <a:prstGeom prst="rect">
            <a:avLst/>
          </a:prstGeom>
          <a:noFill/>
        </p:spPr>
        <p:txBody>
          <a:bodyPr wrap="none" rtlCol="0">
            <a:spAutoFit/>
          </a:bodyPr>
          <a:lstStyle/>
          <a:p>
            <a:pPr algn="l"/>
            <a:r>
              <a:rPr lang="zh-CN" altLang="en-US" sz="3200">
                <a:solidFill>
                  <a:srgbClr val="FF0000"/>
                </a:solidFill>
                <a:effectLst>
                  <a:outerShdw blurRad="38100" dist="19050" dir="2700000" algn="tl" rotWithShape="0">
                    <a:schemeClr val="dk1">
                      <a:alpha val="40000"/>
                    </a:schemeClr>
                  </a:outerShdw>
                </a:effectLst>
                <a:sym typeface="+mn-ea"/>
              </a:rPr>
              <a:t>共价晶体</a:t>
            </a:r>
            <a:endParaRPr lang="zh-CN" altLang="en-US" sz="3200">
              <a:solidFill>
                <a:srgbClr val="FF0000"/>
              </a:solidFill>
              <a:effectLst>
                <a:outerShdw blurRad="38100" dist="19050" dir="2700000" algn="tl" rotWithShape="0">
                  <a:schemeClr val="dk1">
                    <a:alpha val="40000"/>
                  </a:schemeClr>
                </a:outerShdw>
              </a:effectLst>
              <a:sym typeface="+mn-ea"/>
            </a:endParaRPr>
          </a:p>
        </p:txBody>
      </p:sp>
      <p:sp>
        <p:nvSpPr>
          <p:cNvPr id="11" name="文本框 10"/>
          <p:cNvSpPr txBox="1"/>
          <p:nvPr/>
        </p:nvSpPr>
        <p:spPr>
          <a:xfrm>
            <a:off x="7169785" y="3611880"/>
            <a:ext cx="1808480" cy="583565"/>
          </a:xfrm>
          <a:prstGeom prst="rect">
            <a:avLst/>
          </a:prstGeom>
          <a:noFill/>
        </p:spPr>
        <p:txBody>
          <a:bodyPr wrap="none" rtlCol="0">
            <a:spAutoFit/>
          </a:bodyPr>
          <a:lstStyle/>
          <a:p>
            <a:pPr algn="l"/>
            <a:r>
              <a:rPr lang="zh-CN" altLang="en-US" sz="3200">
                <a:solidFill>
                  <a:srgbClr val="FF0000"/>
                </a:solidFill>
                <a:effectLst>
                  <a:outerShdw blurRad="38100" dist="19050" dir="2700000" algn="tl" rotWithShape="0">
                    <a:schemeClr val="dk1">
                      <a:alpha val="40000"/>
                    </a:schemeClr>
                  </a:outerShdw>
                </a:effectLst>
                <a:sym typeface="+mn-ea"/>
              </a:rPr>
              <a:t>分子晶体</a:t>
            </a:r>
            <a:endParaRPr lang="zh-CN" altLang="en-US" sz="3200">
              <a:solidFill>
                <a:srgbClr val="FF0000"/>
              </a:solidFill>
              <a:effectLst>
                <a:outerShdw blurRad="38100" dist="19050" dir="2700000" algn="tl" rotWithShape="0">
                  <a:schemeClr val="dk1">
                    <a:alpha val="40000"/>
                  </a:scheme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2529" name="Text Box 2"/>
          <p:cNvSpPr/>
          <p:nvPr/>
        </p:nvSpPr>
        <p:spPr>
          <a:xfrm>
            <a:off x="1676400" y="228600"/>
            <a:ext cx="6278880" cy="583565"/>
          </a:xfrm>
          <a:prstGeom prst="rect">
            <a:avLst/>
          </a:prstGeom>
          <a:noFill/>
          <a:ln w="9525">
            <a:noFill/>
          </a:ln>
        </p:spPr>
        <p:txBody>
          <a:bodyPr wrap="none" anchor="t" anchorCtr="0">
            <a:spAutoFit/>
          </a:bodyPr>
          <a:p>
            <a:r>
              <a:rPr lang="zh-CN" altLang="en-US" sz="3200">
                <a:solidFill>
                  <a:srgbClr val="0000CC"/>
                </a:solidFill>
                <a:latin typeface="黑体" panose="02010609060101010101" pitchFamily="49" charset="-122"/>
                <a:ea typeface="黑体" panose="02010609060101010101" pitchFamily="49" charset="-122"/>
              </a:rPr>
              <a:t>体心立方堆积的空间利用率计算：</a:t>
            </a:r>
            <a:endParaRPr lang="zh-CN" altLang="en-US" sz="3200">
              <a:solidFill>
                <a:srgbClr val="0000CC"/>
              </a:solidFill>
              <a:latin typeface="黑体" panose="02010609060101010101" pitchFamily="49" charset="-122"/>
              <a:ea typeface="黑体" panose="02010609060101010101" pitchFamily="49" charset="-122"/>
            </a:endParaRPr>
          </a:p>
        </p:txBody>
      </p:sp>
      <p:grpSp>
        <p:nvGrpSpPr>
          <p:cNvPr id="22530" name="Group 3"/>
          <p:cNvGrpSpPr/>
          <p:nvPr/>
        </p:nvGrpSpPr>
        <p:grpSpPr>
          <a:xfrm>
            <a:off x="1725613" y="914400"/>
            <a:ext cx="2160587" cy="2232025"/>
            <a:chOff x="982" y="2798"/>
            <a:chExt cx="1299" cy="1305"/>
          </a:xfrm>
        </p:grpSpPr>
        <p:cxnSp>
          <p:nvCxnSpPr>
            <p:cNvPr id="22531" name="Line 4"/>
            <p:cNvCxnSpPr/>
            <p:nvPr/>
          </p:nvCxnSpPr>
          <p:spPr>
            <a:xfrm>
              <a:off x="1344" y="3744"/>
              <a:ext cx="576" cy="288"/>
            </a:xfrm>
            <a:prstGeom prst="line">
              <a:avLst/>
            </a:prstGeom>
            <a:ln w="38100" cap="flat" cmpd="sng">
              <a:solidFill>
                <a:srgbClr val="0000FF"/>
              </a:solidFill>
              <a:prstDash val="sysDot"/>
              <a:round/>
              <a:headEnd type="none" w="med" len="med"/>
              <a:tailEnd type="none" w="med" len="med"/>
            </a:ln>
          </p:spPr>
        </p:cxnSp>
        <p:cxnSp>
          <p:nvCxnSpPr>
            <p:cNvPr id="22532" name="Line 5"/>
            <p:cNvCxnSpPr/>
            <p:nvPr/>
          </p:nvCxnSpPr>
          <p:spPr>
            <a:xfrm>
              <a:off x="1351" y="2880"/>
              <a:ext cx="576" cy="288"/>
            </a:xfrm>
            <a:prstGeom prst="line">
              <a:avLst/>
            </a:prstGeom>
            <a:ln w="38100" cap="flat" cmpd="sng">
              <a:solidFill>
                <a:srgbClr val="0000FF"/>
              </a:solidFill>
              <a:prstDash val="solid"/>
              <a:round/>
              <a:headEnd type="none" w="med" len="med"/>
              <a:tailEnd type="none" w="med" len="med"/>
            </a:ln>
          </p:spPr>
        </p:cxnSp>
        <p:cxnSp>
          <p:nvCxnSpPr>
            <p:cNvPr id="22533" name="Line 6"/>
            <p:cNvCxnSpPr/>
            <p:nvPr/>
          </p:nvCxnSpPr>
          <p:spPr>
            <a:xfrm>
              <a:off x="1344" y="2873"/>
              <a:ext cx="576" cy="1152"/>
            </a:xfrm>
            <a:prstGeom prst="line">
              <a:avLst/>
            </a:prstGeom>
            <a:ln w="38100" cap="flat" cmpd="sng">
              <a:solidFill>
                <a:srgbClr val="0000FF"/>
              </a:solidFill>
              <a:prstDash val="sysDot"/>
              <a:round/>
              <a:headEnd type="none" w="med" len="med"/>
              <a:tailEnd type="none" w="med" len="med"/>
            </a:ln>
          </p:spPr>
        </p:cxnSp>
        <p:cxnSp>
          <p:nvCxnSpPr>
            <p:cNvPr id="22534" name="Line 7"/>
            <p:cNvCxnSpPr/>
            <p:nvPr/>
          </p:nvCxnSpPr>
          <p:spPr>
            <a:xfrm flipH="1">
              <a:off x="1344" y="3161"/>
              <a:ext cx="576" cy="576"/>
            </a:xfrm>
            <a:prstGeom prst="line">
              <a:avLst/>
            </a:prstGeom>
            <a:ln w="38100" cap="flat" cmpd="sng">
              <a:solidFill>
                <a:srgbClr val="0000FF"/>
              </a:solidFill>
              <a:prstDash val="sysDot"/>
              <a:round/>
              <a:headEnd type="none" w="med" len="med"/>
              <a:tailEnd type="none" w="med" len="med"/>
            </a:ln>
          </p:spPr>
        </p:cxnSp>
        <p:grpSp>
          <p:nvGrpSpPr>
            <p:cNvPr id="22535" name="Group 8"/>
            <p:cNvGrpSpPr/>
            <p:nvPr/>
          </p:nvGrpSpPr>
          <p:grpSpPr>
            <a:xfrm>
              <a:off x="1063" y="2887"/>
              <a:ext cx="1133" cy="1154"/>
              <a:chOff x="1063" y="2887"/>
              <a:chExt cx="1133" cy="1154"/>
            </a:xfrm>
          </p:grpSpPr>
          <p:sp>
            <p:nvSpPr>
              <p:cNvPr id="22536" name="AutoShape 9"/>
              <p:cNvSpPr/>
              <p:nvPr/>
            </p:nvSpPr>
            <p:spPr>
              <a:xfrm>
                <a:off x="1077" y="2887"/>
                <a:ext cx="1119" cy="1140"/>
              </a:xfrm>
              <a:prstGeom prst="cube">
                <a:avLst>
                  <a:gd name="adj" fmla="val 25000"/>
                </a:avLst>
              </a:prstGeom>
              <a:noFill/>
              <a:ln w="38100" cap="flat" cmpd="sng">
                <a:solidFill>
                  <a:srgbClr val="FF3300"/>
                </a:solidFill>
                <a:prstDash val="solid"/>
                <a:miter/>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cxnSp>
            <p:nvCxnSpPr>
              <p:cNvPr id="22537" name="Line 10"/>
              <p:cNvCxnSpPr/>
              <p:nvPr/>
            </p:nvCxnSpPr>
            <p:spPr>
              <a:xfrm>
                <a:off x="1358" y="2901"/>
                <a:ext cx="0" cy="840"/>
              </a:xfrm>
              <a:prstGeom prst="line">
                <a:avLst/>
              </a:prstGeom>
              <a:ln w="38100" cap="flat" cmpd="sng">
                <a:solidFill>
                  <a:srgbClr val="FF3300"/>
                </a:solidFill>
                <a:prstDash val="dash"/>
                <a:round/>
                <a:headEnd type="none" w="med" len="med"/>
                <a:tailEnd type="none" w="med" len="med"/>
              </a:ln>
            </p:spPr>
          </p:cxnSp>
          <p:cxnSp>
            <p:nvCxnSpPr>
              <p:cNvPr id="22538" name="Line 11"/>
              <p:cNvCxnSpPr/>
              <p:nvPr/>
            </p:nvCxnSpPr>
            <p:spPr>
              <a:xfrm rot="5400000" flipH="1">
                <a:off x="1770" y="3329"/>
                <a:ext cx="0" cy="824"/>
              </a:xfrm>
              <a:prstGeom prst="line">
                <a:avLst/>
              </a:prstGeom>
              <a:ln w="38100" cap="flat" cmpd="sng">
                <a:solidFill>
                  <a:srgbClr val="FF3300"/>
                </a:solidFill>
                <a:prstDash val="dash"/>
                <a:round/>
                <a:headEnd type="none" w="med" len="med"/>
                <a:tailEnd type="none" w="med" len="med"/>
              </a:ln>
            </p:spPr>
          </p:cxnSp>
          <p:cxnSp>
            <p:nvCxnSpPr>
              <p:cNvPr id="22539" name="Line 12"/>
              <p:cNvCxnSpPr/>
              <p:nvPr/>
            </p:nvCxnSpPr>
            <p:spPr>
              <a:xfrm flipH="1">
                <a:off x="1063" y="3741"/>
                <a:ext cx="295" cy="300"/>
              </a:xfrm>
              <a:prstGeom prst="line">
                <a:avLst/>
              </a:prstGeom>
              <a:ln w="28575" cap="flat" cmpd="sng">
                <a:solidFill>
                  <a:srgbClr val="FF3300"/>
                </a:solidFill>
                <a:prstDash val="dash"/>
                <a:round/>
                <a:headEnd type="none" w="med" len="med"/>
                <a:tailEnd type="none" w="med" len="med"/>
              </a:ln>
            </p:spPr>
          </p:cxnSp>
        </p:grpSp>
        <p:sp>
          <p:nvSpPr>
            <p:cNvPr id="22540" name="Oval 13"/>
            <p:cNvSpPr/>
            <p:nvPr/>
          </p:nvSpPr>
          <p:spPr>
            <a:xfrm>
              <a:off x="1252" y="2798"/>
              <a:ext cx="177"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22541" name="Oval 14"/>
            <p:cNvSpPr/>
            <p:nvPr/>
          </p:nvSpPr>
          <p:spPr>
            <a:xfrm>
              <a:off x="1824" y="3083"/>
              <a:ext cx="176"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22542" name="Oval 15"/>
            <p:cNvSpPr/>
            <p:nvPr/>
          </p:nvSpPr>
          <p:spPr>
            <a:xfrm>
              <a:off x="982" y="3923"/>
              <a:ext cx="177"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22543" name="Oval 16"/>
            <p:cNvSpPr/>
            <p:nvPr/>
          </p:nvSpPr>
          <p:spPr>
            <a:xfrm>
              <a:off x="2094" y="3648"/>
              <a:ext cx="176"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22544" name="Oval 17"/>
            <p:cNvSpPr/>
            <p:nvPr/>
          </p:nvSpPr>
          <p:spPr>
            <a:xfrm>
              <a:off x="1269" y="3641"/>
              <a:ext cx="177"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22545" name="Oval 18"/>
            <p:cNvSpPr/>
            <p:nvPr/>
          </p:nvSpPr>
          <p:spPr>
            <a:xfrm>
              <a:off x="1833" y="3923"/>
              <a:ext cx="176"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22546" name="Oval 19"/>
            <p:cNvSpPr/>
            <p:nvPr/>
          </p:nvSpPr>
          <p:spPr>
            <a:xfrm>
              <a:off x="2105" y="2826"/>
              <a:ext cx="176"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22547" name="Oval 20"/>
            <p:cNvSpPr/>
            <p:nvPr/>
          </p:nvSpPr>
          <p:spPr>
            <a:xfrm>
              <a:off x="995" y="3076"/>
              <a:ext cx="176" cy="180"/>
            </a:xfrm>
            <a:prstGeom prst="ellipse">
              <a:avLst/>
            </a:prstGeom>
            <a:gradFill rotWithShape="1">
              <a:gsLst>
                <a:gs pos="0">
                  <a:srgbClr val="FFFF00"/>
                </a:gs>
                <a:gs pos="100000">
                  <a:srgbClr val="7676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22548" name="Oval 21"/>
            <p:cNvSpPr/>
            <p:nvPr/>
          </p:nvSpPr>
          <p:spPr>
            <a:xfrm>
              <a:off x="1536" y="3360"/>
              <a:ext cx="176" cy="180"/>
            </a:xfrm>
            <a:prstGeom prst="ellipse">
              <a:avLst/>
            </a:prstGeom>
            <a:gradFill rotWithShape="1">
              <a:gsLst>
                <a:gs pos="0">
                  <a:srgbClr val="FF3300"/>
                </a:gs>
                <a:gs pos="100000">
                  <a:srgbClr val="761800"/>
                </a:gs>
              </a:gsLst>
              <a:path path="shape">
                <a:fillToRect l="50000" t="50000" r="50000" b="50000"/>
              </a:path>
              <a:tileRect/>
            </a:gradFill>
            <a:ln w="9525" cap="flat" cmpd="sng">
              <a:solidFill>
                <a:srgbClr val="B4F5A9"/>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grpSp>
      <p:sp>
        <p:nvSpPr>
          <p:cNvPr id="22549" name="Text Box 22"/>
          <p:cNvSpPr/>
          <p:nvPr/>
        </p:nvSpPr>
        <p:spPr>
          <a:xfrm>
            <a:off x="2301875" y="2973388"/>
            <a:ext cx="408940" cy="583565"/>
          </a:xfrm>
          <a:prstGeom prst="rect">
            <a:avLst/>
          </a:prstGeom>
          <a:noFill/>
          <a:ln w="9525">
            <a:noFill/>
          </a:ln>
        </p:spPr>
        <p:txBody>
          <a:bodyPr wrap="none" anchor="t" anchorCtr="0">
            <a:spAutoFit/>
          </a:bodyPr>
          <a:p>
            <a:r>
              <a:rPr lang="en-US" altLang="zh-CN" sz="3200">
                <a:solidFill>
                  <a:srgbClr val="000000"/>
                </a:solidFill>
                <a:latin typeface="Arial" panose="020B0604020202020204" pitchFamily="34" charset="0"/>
                <a:ea typeface="宋体" panose="02010600030101010101" pitchFamily="2" charset="-122"/>
              </a:rPr>
              <a:t>a</a:t>
            </a:r>
            <a:endParaRPr lang="en-US" altLang="zh-CN" sz="3200">
              <a:solidFill>
                <a:srgbClr val="000000"/>
              </a:solidFill>
              <a:latin typeface="Arial" panose="020B0604020202020204" pitchFamily="34" charset="0"/>
              <a:ea typeface="宋体" panose="02010600030101010101" pitchFamily="2" charset="-122"/>
            </a:endParaRPr>
          </a:p>
        </p:txBody>
      </p:sp>
      <p:sp>
        <p:nvSpPr>
          <p:cNvPr id="22550" name="Text Box 23"/>
          <p:cNvSpPr/>
          <p:nvPr/>
        </p:nvSpPr>
        <p:spPr>
          <a:xfrm>
            <a:off x="2590800" y="2239963"/>
            <a:ext cx="431800" cy="583565"/>
          </a:xfrm>
          <a:prstGeom prst="rect">
            <a:avLst/>
          </a:prstGeom>
          <a:noFill/>
          <a:ln w="9525">
            <a:noFill/>
          </a:ln>
        </p:spPr>
        <p:txBody>
          <a:bodyPr anchor="t" anchorCtr="0">
            <a:spAutoFit/>
          </a:bodyPr>
          <a:p>
            <a:r>
              <a:rPr lang="en-US" altLang="zh-CN" sz="3200">
                <a:solidFill>
                  <a:srgbClr val="000000"/>
                </a:solidFill>
                <a:latin typeface="Arial" panose="020B0604020202020204" pitchFamily="34" charset="0"/>
                <a:ea typeface="宋体" panose="02010600030101010101" pitchFamily="2" charset="-122"/>
              </a:rPr>
              <a:t>b</a:t>
            </a:r>
            <a:endParaRPr lang="en-US" altLang="zh-CN" sz="3200">
              <a:solidFill>
                <a:srgbClr val="000000"/>
              </a:solidFill>
              <a:latin typeface="Arial" panose="020B0604020202020204" pitchFamily="34" charset="0"/>
              <a:ea typeface="宋体" panose="02010600030101010101" pitchFamily="2" charset="-122"/>
            </a:endParaRPr>
          </a:p>
        </p:txBody>
      </p:sp>
      <p:graphicFrame>
        <p:nvGraphicFramePr>
          <p:cNvPr id="22552" name="Object 25"/>
          <p:cNvGraphicFramePr>
            <a:graphicFrameLocks noChangeAspect="1"/>
          </p:cNvGraphicFramePr>
          <p:nvPr/>
        </p:nvGraphicFramePr>
        <p:xfrm>
          <a:off x="4114800" y="1752600"/>
          <a:ext cx="3816350" cy="681038"/>
        </p:xfrm>
        <a:graphic>
          <a:graphicData uri="http://schemas.openxmlformats.org/presentationml/2006/ole">
            <mc:AlternateContent xmlns:mc="http://schemas.openxmlformats.org/markup-compatibility/2006">
              <mc:Choice xmlns:v="urn:schemas-microsoft-com:vml" Requires="v">
                <p:oleObj spid="_x0000_s3077" name="" r:id="rId1" imgW="1282700" imgH="228600" progId="Equation.3">
                  <p:embed/>
                </p:oleObj>
              </mc:Choice>
              <mc:Fallback>
                <p:oleObj name="" r:id="rId1" imgW="1282700" imgH="228600" progId="Equation.3">
                  <p:embed/>
                  <p:pic>
                    <p:nvPicPr>
                      <p:cNvPr id="0" name="图片 3076"/>
                      <p:cNvPicPr/>
                      <p:nvPr/>
                    </p:nvPicPr>
                    <p:blipFill>
                      <a:blip r:embed="rId2"/>
                      <a:stretch>
                        <a:fillRect/>
                      </a:stretch>
                    </p:blipFill>
                    <p:spPr>
                      <a:xfrm>
                        <a:off x="4114800" y="1752600"/>
                        <a:ext cx="3816350" cy="681038"/>
                      </a:xfrm>
                      <a:prstGeom prst="rect">
                        <a:avLst/>
                      </a:prstGeom>
                      <a:noFill/>
                      <a:ln w="38100">
                        <a:noFill/>
                        <a:miter/>
                      </a:ln>
                    </p:spPr>
                  </p:pic>
                </p:oleObj>
              </mc:Fallback>
            </mc:AlternateContent>
          </a:graphicData>
        </a:graphic>
      </p:graphicFrame>
      <p:grpSp>
        <p:nvGrpSpPr>
          <p:cNvPr id="22553" name="Group 41"/>
          <p:cNvGrpSpPr/>
          <p:nvPr/>
        </p:nvGrpSpPr>
        <p:grpSpPr>
          <a:xfrm>
            <a:off x="7924800" y="1524000"/>
            <a:ext cx="2424113" cy="1343025"/>
            <a:chOff x="4091" y="720"/>
            <a:chExt cx="1527" cy="846"/>
          </a:xfrm>
        </p:grpSpPr>
        <p:sp>
          <p:nvSpPr>
            <p:cNvPr id="2" name="AutoShape 26"/>
            <p:cNvSpPr/>
            <p:nvPr/>
          </p:nvSpPr>
          <p:spPr>
            <a:xfrm>
              <a:off x="4091" y="1071"/>
              <a:ext cx="408" cy="136"/>
            </a:xfrm>
            <a:prstGeom prst="notchedRightArrow">
              <a:avLst>
                <a:gd name="adj1" fmla="val 50000"/>
                <a:gd name="adj2" fmla="val 75000"/>
              </a:avLst>
            </a:prstGeom>
            <a:solidFill>
              <a:schemeClr val="accent2"/>
            </a:solidFill>
            <a:ln w="9525" cap="flat" cmpd="sng">
              <a:solidFill>
                <a:schemeClr val="tx1"/>
              </a:solidFill>
              <a:prstDash val="solid"/>
              <a:miter/>
              <a:headEnd type="none" w="med" len="med"/>
              <a:tailEnd type="none" w="med" len="med"/>
            </a:ln>
          </p:spPr>
          <p:txBody>
            <a:bodyPr wrap="none" anchor="ctr" anchorCtr="0"/>
            <a:p>
              <a:pPr algn="ctr"/>
              <a:endParaRPr lang="zh-CN" altLang="zh-CN" sz="2800" b="0">
                <a:solidFill>
                  <a:srgbClr val="669999"/>
                </a:solidFill>
                <a:latin typeface="Arial" panose="020B0604020202020204" pitchFamily="34" charset="0"/>
                <a:ea typeface="黑体" panose="02010609060101010101" pitchFamily="49" charset="-122"/>
              </a:endParaRPr>
            </a:p>
          </p:txBody>
        </p:sp>
        <p:graphicFrame>
          <p:nvGraphicFramePr>
            <p:cNvPr id="22554" name="Object 27"/>
            <p:cNvGraphicFramePr>
              <a:graphicFrameLocks noChangeAspect="1"/>
            </p:cNvGraphicFramePr>
            <p:nvPr/>
          </p:nvGraphicFramePr>
          <p:xfrm>
            <a:off x="4464" y="720"/>
            <a:ext cx="1154" cy="846"/>
          </p:xfrm>
          <a:graphic>
            <a:graphicData uri="http://schemas.openxmlformats.org/presentationml/2006/ole">
              <mc:AlternateContent xmlns:mc="http://schemas.openxmlformats.org/markup-compatibility/2006">
                <mc:Choice xmlns:v="urn:schemas-microsoft-com:vml" Requires="v">
                  <p:oleObj spid="_x0000_s3079" name="" r:id="rId3" imgW="571500" imgH="419100" progId="Equation.3">
                    <p:embed/>
                  </p:oleObj>
                </mc:Choice>
                <mc:Fallback>
                  <p:oleObj name="" r:id="rId3" imgW="571500" imgH="419100" progId="Equation.3">
                    <p:embed/>
                    <p:pic>
                      <p:nvPicPr>
                        <p:cNvPr id="0" name="图片 3078"/>
                        <p:cNvPicPr/>
                        <p:nvPr/>
                      </p:nvPicPr>
                      <p:blipFill>
                        <a:blip r:embed="rId4"/>
                        <a:stretch>
                          <a:fillRect/>
                        </a:stretch>
                      </p:blipFill>
                      <p:spPr>
                        <a:xfrm>
                          <a:off x="4464" y="720"/>
                          <a:ext cx="1154" cy="846"/>
                        </a:xfrm>
                        <a:prstGeom prst="rect">
                          <a:avLst/>
                        </a:prstGeom>
                        <a:noFill/>
                        <a:ln w="38100">
                          <a:noFill/>
                          <a:miter/>
                        </a:ln>
                      </p:spPr>
                    </p:pic>
                  </p:oleObj>
                </mc:Fallback>
              </mc:AlternateContent>
            </a:graphicData>
          </a:graphic>
        </p:graphicFrame>
      </p:grpSp>
      <p:graphicFrame>
        <p:nvGraphicFramePr>
          <p:cNvPr id="22556" name="Object 28"/>
          <p:cNvGraphicFramePr>
            <a:graphicFrameLocks noChangeAspect="1"/>
          </p:cNvGraphicFramePr>
          <p:nvPr/>
        </p:nvGraphicFramePr>
        <p:xfrm>
          <a:off x="7086600" y="2590800"/>
          <a:ext cx="3095625" cy="1511300"/>
        </p:xfrm>
        <a:graphic>
          <a:graphicData uri="http://schemas.openxmlformats.org/presentationml/2006/ole">
            <mc:AlternateContent xmlns:mc="http://schemas.openxmlformats.org/markup-compatibility/2006">
              <mc:Choice xmlns:v="urn:schemas-microsoft-com:vml" Requires="v">
                <p:oleObj spid="_x0000_s3078" name="" r:id="rId5" imgW="1167765" imgH="571500" progId="Equation.3">
                  <p:embed/>
                </p:oleObj>
              </mc:Choice>
              <mc:Fallback>
                <p:oleObj name="" r:id="rId5" imgW="1167765" imgH="571500" progId="Equation.3">
                  <p:embed/>
                  <p:pic>
                    <p:nvPicPr>
                      <p:cNvPr id="0" name="图片 3077"/>
                      <p:cNvPicPr/>
                      <p:nvPr/>
                    </p:nvPicPr>
                    <p:blipFill>
                      <a:blip r:embed="rId6"/>
                      <a:stretch>
                        <a:fillRect/>
                      </a:stretch>
                    </p:blipFill>
                    <p:spPr>
                      <a:xfrm>
                        <a:off x="7086600" y="2590800"/>
                        <a:ext cx="3095625" cy="1511300"/>
                      </a:xfrm>
                      <a:prstGeom prst="rect">
                        <a:avLst/>
                      </a:prstGeom>
                      <a:noFill/>
                      <a:ln w="38100">
                        <a:noFill/>
                        <a:miter/>
                      </a:ln>
                    </p:spPr>
                  </p:pic>
                </p:oleObj>
              </mc:Fallback>
            </mc:AlternateContent>
          </a:graphicData>
        </a:graphic>
      </p:graphicFrame>
      <p:graphicFrame>
        <p:nvGraphicFramePr>
          <p:cNvPr id="22557" name="Object 29"/>
          <p:cNvGraphicFramePr>
            <a:graphicFrameLocks noChangeAspect="1"/>
          </p:cNvGraphicFramePr>
          <p:nvPr/>
        </p:nvGraphicFramePr>
        <p:xfrm>
          <a:off x="4953000" y="3810000"/>
          <a:ext cx="2895600" cy="1920875"/>
        </p:xfrm>
        <a:graphic>
          <a:graphicData uri="http://schemas.openxmlformats.org/presentationml/2006/ole">
            <mc:AlternateContent xmlns:mc="http://schemas.openxmlformats.org/markup-compatibility/2006">
              <mc:Choice xmlns:v="urn:schemas-microsoft-com:vml" Requires="v">
                <p:oleObj spid="_x0000_s3076" name="" r:id="rId7" imgW="1167765" imgH="774065" progId="Equation.3">
                  <p:embed/>
                </p:oleObj>
              </mc:Choice>
              <mc:Fallback>
                <p:oleObj name="" r:id="rId7" imgW="1167765" imgH="774065" progId="Equation.3">
                  <p:embed/>
                  <p:pic>
                    <p:nvPicPr>
                      <p:cNvPr id="0" name="图片 3075"/>
                      <p:cNvPicPr/>
                      <p:nvPr/>
                    </p:nvPicPr>
                    <p:blipFill>
                      <a:blip r:embed="rId8"/>
                      <a:stretch>
                        <a:fillRect/>
                      </a:stretch>
                    </p:blipFill>
                    <p:spPr>
                      <a:xfrm>
                        <a:off x="4953000" y="3810000"/>
                        <a:ext cx="2895600" cy="1920875"/>
                      </a:xfrm>
                      <a:prstGeom prst="rect">
                        <a:avLst/>
                      </a:prstGeom>
                      <a:noFill/>
                      <a:ln w="38100">
                        <a:noFill/>
                        <a:miter/>
                      </a:ln>
                    </p:spPr>
                  </p:pic>
                </p:oleObj>
              </mc:Fallback>
            </mc:AlternateContent>
          </a:graphicData>
        </a:graphic>
      </p:graphicFrame>
      <p:sp>
        <p:nvSpPr>
          <p:cNvPr id="22558" name="Text Box 31"/>
          <p:cNvSpPr/>
          <p:nvPr/>
        </p:nvSpPr>
        <p:spPr>
          <a:xfrm>
            <a:off x="4870450" y="3328988"/>
            <a:ext cx="1960880" cy="521970"/>
          </a:xfrm>
          <a:prstGeom prst="rect">
            <a:avLst/>
          </a:prstGeom>
          <a:noFill/>
          <a:ln w="9525">
            <a:noFill/>
          </a:ln>
        </p:spPr>
        <p:txBody>
          <a:bodyPr wrap="none" anchor="t" anchorCtr="0">
            <a:spAutoFit/>
          </a:bodyPr>
          <a:p>
            <a:r>
              <a:rPr lang="zh-CN" altLang="en-US" sz="2800">
                <a:latin typeface="方正北魏楷书简体" pitchFamily="65" charset="-122"/>
                <a:ea typeface="黑体" panose="02010609060101010101" pitchFamily="49" charset="-122"/>
              </a:rPr>
              <a:t>空间利用率</a:t>
            </a:r>
            <a:endParaRPr lang="zh-CN" altLang="en-US" sz="2800">
              <a:latin typeface="方正北魏楷书简体" pitchFamily="65" charset="-122"/>
              <a:ea typeface="黑体" panose="02010609060101010101" pitchFamily="49" charset="-122"/>
            </a:endParaRPr>
          </a:p>
        </p:txBody>
      </p:sp>
      <p:pic>
        <p:nvPicPr>
          <p:cNvPr id="3" name="Picture 32"/>
          <p:cNvPicPr>
            <a:picLocks noChangeAspect="1"/>
          </p:cNvPicPr>
          <p:nvPr/>
        </p:nvPicPr>
        <p:blipFill>
          <a:blip r:embed="rId9"/>
          <a:stretch>
            <a:fillRect/>
          </a:stretch>
        </p:blipFill>
        <p:spPr>
          <a:xfrm>
            <a:off x="1735138" y="3822700"/>
            <a:ext cx="2303462" cy="2349500"/>
          </a:xfrm>
          <a:prstGeom prst="rect">
            <a:avLst/>
          </a:prstGeom>
          <a:noFill/>
          <a:ln w="9525">
            <a:noFill/>
          </a:ln>
        </p:spPr>
      </p:pic>
      <p:sp>
        <p:nvSpPr>
          <p:cNvPr id="22559" name="Text Box 34"/>
          <p:cNvSpPr/>
          <p:nvPr/>
        </p:nvSpPr>
        <p:spPr>
          <a:xfrm>
            <a:off x="1828800" y="2239963"/>
            <a:ext cx="408940" cy="583565"/>
          </a:xfrm>
          <a:prstGeom prst="rect">
            <a:avLst/>
          </a:prstGeom>
          <a:noFill/>
          <a:ln w="9525">
            <a:noFill/>
          </a:ln>
        </p:spPr>
        <p:txBody>
          <a:bodyPr wrap="none" anchor="t" anchorCtr="0">
            <a:spAutoFit/>
          </a:bodyPr>
          <a:p>
            <a:r>
              <a:rPr lang="en-US" altLang="zh-CN" sz="3200">
                <a:solidFill>
                  <a:srgbClr val="000000"/>
                </a:solidFill>
                <a:latin typeface="Arial" panose="020B0604020202020204" pitchFamily="34" charset="0"/>
                <a:ea typeface="宋体" panose="02010600030101010101" pitchFamily="2" charset="-122"/>
              </a:rPr>
              <a:t>a</a:t>
            </a:r>
            <a:endParaRPr lang="en-US" altLang="zh-CN" sz="3200">
              <a:solidFill>
                <a:srgbClr val="000000"/>
              </a:solidFill>
              <a:latin typeface="Arial" panose="020B0604020202020204" pitchFamily="34" charset="0"/>
              <a:ea typeface="宋体" panose="02010600030101010101" pitchFamily="2" charset="-122"/>
            </a:endParaRPr>
          </a:p>
        </p:txBody>
      </p:sp>
      <p:grpSp>
        <p:nvGrpSpPr>
          <p:cNvPr id="22561" name="Group 56"/>
          <p:cNvGrpSpPr/>
          <p:nvPr/>
        </p:nvGrpSpPr>
        <p:grpSpPr>
          <a:xfrm>
            <a:off x="1828800" y="2500313"/>
            <a:ext cx="1447800" cy="533400"/>
            <a:chOff x="192" y="1593"/>
            <a:chExt cx="912" cy="336"/>
          </a:xfrm>
        </p:grpSpPr>
        <p:cxnSp>
          <p:nvCxnSpPr>
            <p:cNvPr id="4" name="Line 36"/>
            <p:cNvCxnSpPr/>
            <p:nvPr/>
          </p:nvCxnSpPr>
          <p:spPr>
            <a:xfrm>
              <a:off x="192" y="1920"/>
              <a:ext cx="912" cy="0"/>
            </a:xfrm>
            <a:prstGeom prst="line">
              <a:avLst/>
            </a:prstGeom>
            <a:ln w="38100" cap="flat" cmpd="sng">
              <a:solidFill>
                <a:srgbClr val="0000CC"/>
              </a:solidFill>
              <a:prstDash val="solid"/>
              <a:round/>
              <a:headEnd type="none" w="med" len="med"/>
              <a:tailEnd type="none" w="med" len="med"/>
            </a:ln>
          </p:spPr>
        </p:cxnSp>
        <p:cxnSp>
          <p:nvCxnSpPr>
            <p:cNvPr id="22562" name="Line 35"/>
            <p:cNvCxnSpPr/>
            <p:nvPr/>
          </p:nvCxnSpPr>
          <p:spPr>
            <a:xfrm flipH="1">
              <a:off x="192" y="1593"/>
              <a:ext cx="336" cy="336"/>
            </a:xfrm>
            <a:prstGeom prst="line">
              <a:avLst/>
            </a:prstGeom>
            <a:ln w="38100" cap="flat" cmpd="sng">
              <a:solidFill>
                <a:srgbClr val="0000CC"/>
              </a:solidFill>
              <a:prstDash val="solid"/>
              <a:round/>
              <a:headEnd type="none" w="med" len="med"/>
              <a:tailEnd type="none" w="med" len="med"/>
            </a:ln>
          </p:spPr>
        </p:cxnSp>
        <p:cxnSp>
          <p:nvCxnSpPr>
            <p:cNvPr id="22563" name="Line 38"/>
            <p:cNvCxnSpPr/>
            <p:nvPr/>
          </p:nvCxnSpPr>
          <p:spPr>
            <a:xfrm>
              <a:off x="288" y="1824"/>
              <a:ext cx="144" cy="0"/>
            </a:xfrm>
            <a:prstGeom prst="line">
              <a:avLst/>
            </a:prstGeom>
            <a:ln w="38100" cap="flat" cmpd="sng">
              <a:solidFill>
                <a:srgbClr val="0000CC"/>
              </a:solidFill>
              <a:prstDash val="solid"/>
              <a:round/>
              <a:headEnd type="none" w="med" len="med"/>
              <a:tailEnd type="none" w="med" len="med"/>
            </a:ln>
          </p:spPr>
        </p:cxnSp>
        <p:cxnSp>
          <p:nvCxnSpPr>
            <p:cNvPr id="22564" name="Line 39"/>
            <p:cNvCxnSpPr/>
            <p:nvPr/>
          </p:nvCxnSpPr>
          <p:spPr>
            <a:xfrm flipH="1">
              <a:off x="384" y="1824"/>
              <a:ext cx="48" cy="48"/>
            </a:xfrm>
            <a:prstGeom prst="line">
              <a:avLst/>
            </a:prstGeom>
            <a:ln w="38100" cap="flat" cmpd="sng">
              <a:solidFill>
                <a:srgbClr val="0000CC"/>
              </a:solidFill>
              <a:prstDash val="solid"/>
              <a:round/>
              <a:headEnd type="none" w="med" len="med"/>
              <a:tailEnd type="none" w="med" len="med"/>
            </a:ln>
          </p:spPr>
        </p:cxnSp>
      </p:grpSp>
      <p:pic>
        <p:nvPicPr>
          <p:cNvPr id="22566" name="Picture 42"/>
          <p:cNvPicPr>
            <a:picLocks noChangeAspect="1"/>
          </p:cNvPicPr>
          <p:nvPr/>
        </p:nvPicPr>
        <p:blipFill>
          <a:blip r:embed="rId10"/>
          <a:stretch>
            <a:fillRect/>
          </a:stretch>
        </p:blipFill>
        <p:spPr>
          <a:xfrm>
            <a:off x="7924800" y="4114800"/>
            <a:ext cx="2438400" cy="1116013"/>
          </a:xfrm>
          <a:prstGeom prst="rect">
            <a:avLst/>
          </a:prstGeom>
          <a:noFill/>
          <a:ln w="9525">
            <a:noFill/>
          </a:ln>
        </p:spPr>
      </p:pic>
      <p:sp>
        <p:nvSpPr>
          <p:cNvPr id="22567" name="Text Box 43"/>
          <p:cNvSpPr/>
          <p:nvPr/>
        </p:nvSpPr>
        <p:spPr>
          <a:xfrm>
            <a:off x="4976813" y="5745163"/>
            <a:ext cx="1346835" cy="583565"/>
          </a:xfrm>
          <a:prstGeom prst="rect">
            <a:avLst/>
          </a:prstGeom>
          <a:noFill/>
          <a:ln w="9525">
            <a:noFill/>
          </a:ln>
        </p:spPr>
        <p:txBody>
          <a:bodyPr wrap="none" anchor="t" anchorCtr="0">
            <a:spAutoFit/>
          </a:bodyPr>
          <a:p>
            <a:r>
              <a:rPr lang="en-US" altLang="zh-CN" sz="3200" b="0">
                <a:latin typeface="Arial" panose="020B0604020202020204" pitchFamily="34" charset="0"/>
                <a:ea typeface="宋体" panose="02010600030101010101" pitchFamily="2" charset="-122"/>
              </a:rPr>
              <a:t>= 68%</a:t>
            </a:r>
            <a:endParaRPr lang="en-US" altLang="zh-CN" sz="3200" b="0">
              <a:latin typeface="Arial" panose="020B0604020202020204" pitchFamily="34" charset="0"/>
              <a:ea typeface="宋体" panose="02010600030101010101" pitchFamily="2" charset="-122"/>
            </a:endParaRPr>
          </a:p>
        </p:txBody>
      </p:sp>
      <p:grpSp>
        <p:nvGrpSpPr>
          <p:cNvPr id="22568" name="Group 54"/>
          <p:cNvGrpSpPr/>
          <p:nvPr/>
        </p:nvGrpSpPr>
        <p:grpSpPr>
          <a:xfrm>
            <a:off x="2347913" y="1066800"/>
            <a:ext cx="928687" cy="1981200"/>
            <a:chOff x="528" y="672"/>
            <a:chExt cx="585" cy="1248"/>
          </a:xfrm>
        </p:grpSpPr>
        <p:grpSp>
          <p:nvGrpSpPr>
            <p:cNvPr id="5" name="Group 51"/>
            <p:cNvGrpSpPr/>
            <p:nvPr/>
          </p:nvGrpSpPr>
          <p:grpSpPr>
            <a:xfrm>
              <a:off x="528" y="672"/>
              <a:ext cx="585" cy="1248"/>
              <a:chOff x="519" y="672"/>
              <a:chExt cx="585" cy="1248"/>
            </a:xfrm>
          </p:grpSpPr>
          <p:cxnSp>
            <p:nvCxnSpPr>
              <p:cNvPr id="22569" name="Line 48"/>
              <p:cNvCxnSpPr/>
              <p:nvPr/>
            </p:nvCxnSpPr>
            <p:spPr>
              <a:xfrm>
                <a:off x="528" y="1584"/>
                <a:ext cx="576" cy="336"/>
              </a:xfrm>
              <a:prstGeom prst="line">
                <a:avLst/>
              </a:prstGeom>
              <a:ln w="38100" cap="flat" cmpd="sng">
                <a:solidFill>
                  <a:srgbClr val="0000CC"/>
                </a:solidFill>
                <a:prstDash val="solid"/>
                <a:round/>
                <a:headEnd type="none" w="med" len="med"/>
                <a:tailEnd type="none" w="med" len="med"/>
              </a:ln>
            </p:spPr>
          </p:cxnSp>
          <p:cxnSp>
            <p:nvCxnSpPr>
              <p:cNvPr id="22570" name="Line 49"/>
              <p:cNvCxnSpPr/>
              <p:nvPr/>
            </p:nvCxnSpPr>
            <p:spPr>
              <a:xfrm>
                <a:off x="519" y="672"/>
                <a:ext cx="0" cy="912"/>
              </a:xfrm>
              <a:prstGeom prst="line">
                <a:avLst/>
              </a:prstGeom>
              <a:ln w="38100" cap="flat" cmpd="sng">
                <a:solidFill>
                  <a:srgbClr val="0000CC"/>
                </a:solidFill>
                <a:prstDash val="solid"/>
                <a:round/>
                <a:headEnd type="none" w="med" len="med"/>
                <a:tailEnd type="none" w="med" len="med"/>
              </a:ln>
            </p:spPr>
          </p:cxnSp>
          <p:cxnSp>
            <p:nvCxnSpPr>
              <p:cNvPr id="22571" name="Line 50"/>
              <p:cNvCxnSpPr/>
              <p:nvPr/>
            </p:nvCxnSpPr>
            <p:spPr>
              <a:xfrm>
                <a:off x="528" y="672"/>
                <a:ext cx="576" cy="1248"/>
              </a:xfrm>
              <a:prstGeom prst="line">
                <a:avLst/>
              </a:prstGeom>
              <a:ln w="38100" cap="flat" cmpd="sng">
                <a:solidFill>
                  <a:srgbClr val="0000CC"/>
                </a:solidFill>
                <a:prstDash val="solid"/>
                <a:round/>
                <a:headEnd type="none" w="med" len="med"/>
                <a:tailEnd type="none" w="med" len="med"/>
              </a:ln>
            </p:spPr>
          </p:cxnSp>
        </p:grpSp>
        <p:cxnSp>
          <p:nvCxnSpPr>
            <p:cNvPr id="22572" name="Line 52"/>
            <p:cNvCxnSpPr/>
            <p:nvPr/>
          </p:nvCxnSpPr>
          <p:spPr>
            <a:xfrm>
              <a:off x="537" y="1440"/>
              <a:ext cx="144" cy="96"/>
            </a:xfrm>
            <a:prstGeom prst="line">
              <a:avLst/>
            </a:prstGeom>
            <a:ln w="28575" cap="flat" cmpd="sng">
              <a:solidFill>
                <a:srgbClr val="0000CC"/>
              </a:solidFill>
              <a:prstDash val="solid"/>
              <a:round/>
              <a:headEnd type="none" w="med" len="med"/>
              <a:tailEnd type="none" w="med" len="med"/>
            </a:ln>
          </p:spPr>
        </p:cxnSp>
        <p:cxnSp>
          <p:nvCxnSpPr>
            <p:cNvPr id="22573" name="Line 53"/>
            <p:cNvCxnSpPr/>
            <p:nvPr/>
          </p:nvCxnSpPr>
          <p:spPr>
            <a:xfrm>
              <a:off x="681" y="1536"/>
              <a:ext cx="0" cy="96"/>
            </a:xfrm>
            <a:prstGeom prst="line">
              <a:avLst/>
            </a:prstGeom>
            <a:ln w="28575" cap="flat" cmpd="sng">
              <a:solidFill>
                <a:srgbClr val="0000CC"/>
              </a:solidFill>
              <a:prstDash val="solid"/>
              <a:round/>
              <a:headEnd type="none" w="med" len="med"/>
              <a:tailEnd type="none" w="med" len="med"/>
            </a:ln>
          </p:spPr>
        </p:cxnSp>
      </p:grpSp>
      <p:sp>
        <p:nvSpPr>
          <p:cNvPr id="22574" name="Text Box 57"/>
          <p:cNvSpPr/>
          <p:nvPr/>
        </p:nvSpPr>
        <p:spPr>
          <a:xfrm>
            <a:off x="4114800" y="990600"/>
            <a:ext cx="6781800" cy="521970"/>
          </a:xfrm>
          <a:prstGeom prst="rect">
            <a:avLst/>
          </a:prstGeom>
          <a:noFill/>
          <a:ln w="9525">
            <a:noFill/>
          </a:ln>
        </p:spPr>
        <p:txBody>
          <a:bodyPr anchor="t" anchorCtr="0">
            <a:spAutoFit/>
          </a:bodyPr>
          <a:p>
            <a:r>
              <a:rPr lang="zh-CN" altLang="en-US" sz="2800">
                <a:solidFill>
                  <a:srgbClr val="0000CC"/>
                </a:solidFill>
                <a:latin typeface="Times New Roman" panose="02020603050405020304" pitchFamily="18" charset="0"/>
                <a:ea typeface="黑体" panose="02010609060101010101" pitchFamily="49" charset="-122"/>
              </a:rPr>
              <a:t>设球的半径为</a:t>
            </a:r>
            <a:r>
              <a:rPr lang="en-US" altLang="zh-CN" sz="2800">
                <a:solidFill>
                  <a:srgbClr val="0000CC"/>
                </a:solidFill>
                <a:latin typeface="Times New Roman" panose="02020603050405020304" pitchFamily="18" charset="0"/>
                <a:ea typeface="黑体" panose="02010609060101010101" pitchFamily="49" charset="-122"/>
              </a:rPr>
              <a:t>r</a:t>
            </a:r>
            <a:r>
              <a:rPr lang="zh-CN" altLang="en-US" sz="2800">
                <a:solidFill>
                  <a:srgbClr val="0000CC"/>
                </a:solidFill>
                <a:latin typeface="Times New Roman" panose="02020603050405020304" pitchFamily="18" charset="0"/>
                <a:ea typeface="黑体" panose="02010609060101010101" pitchFamily="49" charset="-122"/>
              </a:rPr>
              <a:t>，则</a:t>
            </a:r>
            <a:r>
              <a:rPr lang="zh-CN" altLang="en-US" sz="2800">
                <a:solidFill>
                  <a:srgbClr val="FF3399"/>
                </a:solidFill>
                <a:latin typeface="Times New Roman" panose="02020603050405020304" pitchFamily="18" charset="0"/>
                <a:ea typeface="黑体" panose="02010609060101010101" pitchFamily="49" charset="-122"/>
              </a:rPr>
              <a:t>晶胞的体对角线为</a:t>
            </a:r>
            <a:r>
              <a:rPr lang="en-US" altLang="zh-CN" sz="2800">
                <a:solidFill>
                  <a:srgbClr val="FF3399"/>
                </a:solidFill>
                <a:latin typeface="Times New Roman" panose="02020603050405020304" pitchFamily="18" charset="0"/>
                <a:ea typeface="黑体" panose="02010609060101010101" pitchFamily="49" charset="-122"/>
              </a:rPr>
              <a:t>4r</a:t>
            </a:r>
            <a:endParaRPr lang="en-US" altLang="zh-CN" sz="2800">
              <a:solidFill>
                <a:srgbClr val="FF3399"/>
              </a:solidFill>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68"/>
                                        </p:tgtEl>
                                        <p:attrNameLst>
                                          <p:attrName>style.visibility</p:attrName>
                                        </p:attrNameLst>
                                      </p:cBhvr>
                                      <p:to>
                                        <p:strVal val="visible"/>
                                      </p:to>
                                    </p:set>
                                    <p:animEffect transition="in" filter="blinds(horizontal)">
                                      <p:cBhvr>
                                        <p:cTn id="7" dur="500" fill="hold"/>
                                        <p:tgtEl>
                                          <p:spTgt spid="2256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561"/>
                                        </p:tgtEl>
                                        <p:attrNameLst>
                                          <p:attrName>style.visibility</p:attrName>
                                        </p:attrNameLst>
                                      </p:cBhvr>
                                      <p:to>
                                        <p:strVal val="visible"/>
                                      </p:to>
                                    </p:set>
                                    <p:animEffect transition="in" filter="blinds(horizontal)">
                                      <p:cBhvr>
                                        <p:cTn id="12" dur="500" fill="hold"/>
                                        <p:tgtEl>
                                          <p:spTgt spid="2256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2552"/>
                                        </p:tgtEl>
                                        <p:attrNameLst>
                                          <p:attrName>style.visibility</p:attrName>
                                        </p:attrNameLst>
                                      </p:cBhvr>
                                      <p:to>
                                        <p:strVal val="visible"/>
                                      </p:to>
                                    </p:set>
                                    <p:anim calcmode="lin" valueType="num">
                                      <p:cBhvr additive="base">
                                        <p:cTn id="17" dur="500" fill="hold"/>
                                        <p:tgtEl>
                                          <p:spTgt spid="22552"/>
                                        </p:tgtEl>
                                        <p:attrNameLst>
                                          <p:attrName>ppt_x</p:attrName>
                                        </p:attrNameLst>
                                      </p:cBhvr>
                                      <p:tavLst>
                                        <p:tav tm="0">
                                          <p:val>
                                            <p:strVal val="#ppt_x"/>
                                          </p:val>
                                        </p:tav>
                                        <p:tav tm="100000">
                                          <p:val>
                                            <p:strVal val="#ppt_x"/>
                                          </p:val>
                                        </p:tav>
                                      </p:tavLst>
                                    </p:anim>
                                    <p:anim calcmode="lin" valueType="num">
                                      <p:cBhvr additive="base">
                                        <p:cTn id="18" dur="500" fill="hold"/>
                                        <p:tgtEl>
                                          <p:spTgt spid="2255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2553"/>
                                        </p:tgtEl>
                                        <p:attrNameLst>
                                          <p:attrName>style.visibility</p:attrName>
                                        </p:attrNameLst>
                                      </p:cBhvr>
                                      <p:to>
                                        <p:strVal val="visible"/>
                                      </p:to>
                                    </p:set>
                                    <p:animEffect transition="in" filter="blinds(horizontal)">
                                      <p:cBhvr>
                                        <p:cTn id="23" dur="500" fill="hold"/>
                                        <p:tgtEl>
                                          <p:spTgt spid="22553"/>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iterate type="lt">
                                    <p:tmPct val="5000"/>
                                  </p:iterate>
                                  <p:childTnLst>
                                    <p:set>
                                      <p:cBhvr>
                                        <p:cTn id="27" dur="1" fill="hold">
                                          <p:stCondLst>
                                            <p:cond delay="0"/>
                                          </p:stCondLst>
                                        </p:cTn>
                                        <p:tgtEl>
                                          <p:spTgt spid="22558"/>
                                        </p:tgtEl>
                                        <p:attrNameLst>
                                          <p:attrName>style.visibility</p:attrName>
                                        </p:attrNameLst>
                                      </p:cBhvr>
                                      <p:to>
                                        <p:strVal val="visible"/>
                                      </p:to>
                                    </p:set>
                                    <p:anim calcmode="lin" valueType="num">
                                      <p:cBhvr>
                                        <p:cTn id="28" dur="1000" fill="hold"/>
                                        <p:tgtEl>
                                          <p:spTgt spid="22558"/>
                                        </p:tgtEl>
                                        <p:attrNameLst>
                                          <p:attrName>ppt_w</p:attrName>
                                        </p:attrNameLst>
                                      </p:cBhvr>
                                      <p:tavLst>
                                        <p:tav tm="0">
                                          <p:val>
                                            <p:fltVal val="0.000000"/>
                                          </p:val>
                                        </p:tav>
                                        <p:tav tm="100000">
                                          <p:val>
                                            <p:strVal val="#ppt_w"/>
                                          </p:val>
                                        </p:tav>
                                      </p:tavLst>
                                    </p:anim>
                                    <p:anim calcmode="lin" valueType="num">
                                      <p:cBhvr>
                                        <p:cTn id="29" dur="1000" fill="hold"/>
                                        <p:tgtEl>
                                          <p:spTgt spid="22558"/>
                                        </p:tgtEl>
                                        <p:attrNameLst>
                                          <p:attrName>ppt_h</p:attrName>
                                        </p:attrNameLst>
                                      </p:cBhvr>
                                      <p:tavLst>
                                        <p:tav tm="0">
                                          <p:val>
                                            <p:fltVal val="0.000000"/>
                                          </p:val>
                                        </p:tav>
                                        <p:tav tm="100000">
                                          <p:val>
                                            <p:strVal val="#ppt_h"/>
                                          </p:val>
                                        </p:tav>
                                      </p:tavLst>
                                    </p:anim>
                                    <p:anim calcmode="lin" valueType="num">
                                      <p:cBhvr>
                                        <p:cTn id="30" dur="1000" fill="hold"/>
                                        <p:tgtEl>
                                          <p:spTgt spid="22558"/>
                                        </p:tgtEl>
                                        <p:attrNameLst>
                                          <p:attrName>style.rotation</p:attrName>
                                        </p:attrNameLst>
                                      </p:cBhvr>
                                      <p:tavLst>
                                        <p:tav tm="0">
                                          <p:val>
                                            <p:fltVal val="90.000000"/>
                                          </p:val>
                                        </p:tav>
                                        <p:tav tm="100000">
                                          <p:val>
                                            <p:fltVal val="0.000000"/>
                                          </p:val>
                                        </p:tav>
                                      </p:tavLst>
                                    </p:anim>
                                    <p:animEffect transition="in" filter="fade">
                                      <p:cBhvr>
                                        <p:cTn id="31" dur="1000" fill="hold"/>
                                        <p:tgtEl>
                                          <p:spTgt spid="2255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2556"/>
                                        </p:tgtEl>
                                        <p:attrNameLst>
                                          <p:attrName>style.visibility</p:attrName>
                                        </p:attrNameLst>
                                      </p:cBhvr>
                                      <p:to>
                                        <p:strVal val="visible"/>
                                      </p:to>
                                    </p:set>
                                    <p:animEffect transition="in" filter="wipe(left)">
                                      <p:cBhvr>
                                        <p:cTn id="36" dur="500" fill="hold"/>
                                        <p:tgtEl>
                                          <p:spTgt spid="2255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2557"/>
                                        </p:tgtEl>
                                        <p:attrNameLst>
                                          <p:attrName>style.visibility</p:attrName>
                                        </p:attrNameLst>
                                      </p:cBhvr>
                                      <p:to>
                                        <p:strVal val="visible"/>
                                      </p:to>
                                    </p:set>
                                    <p:animEffect transition="in" filter="wipe(left)">
                                      <p:cBhvr>
                                        <p:cTn id="41" dur="500" fill="hold"/>
                                        <p:tgtEl>
                                          <p:spTgt spid="22557"/>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22566"/>
                                        </p:tgtEl>
                                        <p:attrNameLst>
                                          <p:attrName>style.visibility</p:attrName>
                                        </p:attrNameLst>
                                      </p:cBhvr>
                                      <p:to>
                                        <p:strVal val="visible"/>
                                      </p:to>
                                    </p:set>
                                    <p:animEffect transition="in" filter="blinds(horizontal)">
                                      <p:cBhvr>
                                        <p:cTn id="46" dur="500" fill="hold"/>
                                        <p:tgtEl>
                                          <p:spTgt spid="22566"/>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2567"/>
                                        </p:tgtEl>
                                        <p:attrNameLst>
                                          <p:attrName>style.visibility</p:attrName>
                                        </p:attrNameLst>
                                      </p:cBhvr>
                                      <p:to>
                                        <p:strVal val="visible"/>
                                      </p:to>
                                    </p:set>
                                    <p:animEffect transition="in" filter="blinds(horizontal)">
                                      <p:cBhvr>
                                        <p:cTn id="51" dur="500" fill="hold"/>
                                        <p:tgtEl>
                                          <p:spTgt spid="22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58" grpId="0" animBg="1"/>
      <p:bldP spid="22567"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grpSp>
        <p:nvGrpSpPr>
          <p:cNvPr id="13313" name="组合 23"/>
          <p:cNvGrpSpPr/>
          <p:nvPr/>
        </p:nvGrpSpPr>
        <p:grpSpPr>
          <a:xfrm>
            <a:off x="4538663" y="3992563"/>
            <a:ext cx="1622425" cy="762000"/>
            <a:chOff x="0" y="0"/>
            <a:chExt cx="1622425" cy="762000"/>
          </a:xfrm>
        </p:grpSpPr>
        <p:sp>
          <p:nvSpPr>
            <p:cNvPr id="13314" name="Oval 6"/>
            <p:cNvSpPr/>
            <p:nvPr/>
          </p:nvSpPr>
          <p:spPr>
            <a:xfrm>
              <a:off x="860425" y="0"/>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3315" name="Oval 7"/>
            <p:cNvSpPr/>
            <p:nvPr/>
          </p:nvSpPr>
          <p:spPr>
            <a:xfrm>
              <a:off x="0" y="0"/>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13317" name="Oval 10"/>
          <p:cNvSpPr/>
          <p:nvPr/>
        </p:nvSpPr>
        <p:spPr>
          <a:xfrm>
            <a:off x="4953000" y="3810000"/>
            <a:ext cx="762000" cy="762000"/>
          </a:xfrm>
          <a:prstGeom prst="ellipse">
            <a:avLst/>
          </a:prstGeom>
          <a:gradFill rotWithShape="1">
            <a:gsLst>
              <a:gs pos="0">
                <a:srgbClr val="FF3300"/>
              </a:gs>
              <a:gs pos="100000">
                <a:srgbClr val="490F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3318" name="Rectangle 3"/>
          <p:cNvSpPr>
            <a:spLocks noGrp="1" noRot="1"/>
          </p:cNvSpPr>
          <p:nvPr>
            <p:ph type="body" idx="4294967295"/>
          </p:nvPr>
        </p:nvSpPr>
        <p:spPr>
          <a:xfrm>
            <a:off x="1825625" y="1600200"/>
            <a:ext cx="8540750" cy="719138"/>
          </a:xfrm>
        </p:spPr>
        <p:txBody>
          <a:bodyPr wrap="square" lIns="91440" tIns="45720" rIns="91440" bIns="45720" anchor="t" anchorCtr="0"/>
          <a:p>
            <a:pPr marL="342900" marR="0" indent="-342900" algn="l" defTabSz="914400" rtl="0" eaLnBrk="1" fontAlgn="base" latinLnBrk="0" hangingPunct="1">
              <a:lnSpc>
                <a:spcPct val="100000"/>
              </a:lnSpc>
              <a:spcBef>
                <a:spcPct val="20000"/>
              </a:spcBef>
              <a:spcAft>
                <a:spcPct val="0"/>
              </a:spcAft>
              <a:buClr>
                <a:srgbClr val="FF6600"/>
              </a:buClr>
              <a:buSzTx/>
              <a:buFont typeface="Wingdings" panose="05000000000000000000" pitchFamily="2" charset="2"/>
              <a:buChar char="§"/>
            </a:pPr>
            <a:r>
              <a:rPr kumimoji="0" lang="en-US" altLang="zh-CN" sz="3200" b="1" i="0" u="none" strike="noStrike" kern="0" cap="none" spc="0" normalizeH="0" baseline="0" noProof="1">
                <a:solidFill>
                  <a:srgbClr val="0000FF"/>
                </a:solidFill>
                <a:effectLst/>
                <a:latin typeface="+mn-lt"/>
                <a:ea typeface="+mn-ea"/>
                <a:cs typeface="+mn-cs"/>
              </a:rPr>
              <a:t>③</a:t>
            </a:r>
            <a:r>
              <a:rPr kumimoji="0" lang="zh-CN" altLang="en-US" sz="3200" b="1" i="0" u="none" strike="noStrike" kern="0" cap="none" spc="0" normalizeH="0" baseline="0" noProof="1">
                <a:solidFill>
                  <a:srgbClr val="0000FF"/>
                </a:solidFill>
                <a:effectLst/>
                <a:latin typeface="+mn-lt"/>
                <a:ea typeface="+mn-ea"/>
                <a:cs typeface="+mn-cs"/>
              </a:rPr>
              <a:t>配位数：</a:t>
            </a:r>
            <a:endParaRPr kumimoji="0" lang="zh-CN" altLang="en-US" sz="3200" b="1" i="0" u="none" strike="noStrike" kern="0" cap="none" spc="0" normalizeH="0" baseline="0" noProof="1">
              <a:solidFill>
                <a:srgbClr val="0000FF"/>
              </a:solidFill>
              <a:effectLst/>
              <a:latin typeface="+mn-lt"/>
              <a:ea typeface="+mn-ea"/>
              <a:cs typeface="+mn-cs"/>
            </a:endParaRPr>
          </a:p>
        </p:txBody>
      </p:sp>
      <p:sp>
        <p:nvSpPr>
          <p:cNvPr id="13319" name="Text Box 4"/>
          <p:cNvSpPr/>
          <p:nvPr/>
        </p:nvSpPr>
        <p:spPr>
          <a:xfrm>
            <a:off x="4495800" y="1619250"/>
            <a:ext cx="609600" cy="645160"/>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6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8</a:t>
            </a:r>
            <a:endParaRPr lang="en-US" altLang="zh-CN" sz="3600" b="1" strike="noStrike" noProof="1">
              <a:solidFill>
                <a:srgbClr val="FF3300"/>
              </a:solidFill>
              <a:effectLst>
                <a:outerShdw blurRad="38100" dist="38100" dir="2700000">
                  <a:srgbClr val="000000"/>
                </a:outerShdw>
              </a:effectLst>
            </a:endParaRPr>
          </a:p>
        </p:txBody>
      </p:sp>
      <p:grpSp>
        <p:nvGrpSpPr>
          <p:cNvPr id="13320" name="Group 11"/>
          <p:cNvGrpSpPr/>
          <p:nvPr/>
        </p:nvGrpSpPr>
        <p:grpSpPr>
          <a:xfrm>
            <a:off x="4451350" y="3146425"/>
            <a:ext cx="1720850" cy="1044575"/>
            <a:chOff x="0" y="0"/>
            <a:chExt cx="1084" cy="658"/>
          </a:xfrm>
        </p:grpSpPr>
        <p:sp>
          <p:nvSpPr>
            <p:cNvPr id="2" name="Oval 12"/>
            <p:cNvSpPr/>
            <p:nvPr/>
          </p:nvSpPr>
          <p:spPr>
            <a:xfrm>
              <a:off x="604" y="0"/>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3321" name="Oval 13"/>
            <p:cNvSpPr/>
            <p:nvPr/>
          </p:nvSpPr>
          <p:spPr>
            <a:xfrm>
              <a:off x="62" y="0"/>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3322" name="Oval 14"/>
            <p:cNvSpPr/>
            <p:nvPr/>
          </p:nvSpPr>
          <p:spPr>
            <a:xfrm>
              <a:off x="542" y="178"/>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3323" name="Oval 15"/>
            <p:cNvSpPr/>
            <p:nvPr/>
          </p:nvSpPr>
          <p:spPr>
            <a:xfrm>
              <a:off x="0" y="178"/>
              <a:ext cx="480" cy="48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13325" name="Text Box 16"/>
          <p:cNvSpPr/>
          <p:nvPr/>
        </p:nvSpPr>
        <p:spPr>
          <a:xfrm>
            <a:off x="4643438" y="3886200"/>
            <a:ext cx="381000" cy="521970"/>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28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1</a:t>
            </a:r>
            <a:endParaRPr lang="en-US" altLang="zh-CN" sz="28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13326" name="Text Box 17"/>
          <p:cNvSpPr/>
          <p:nvPr/>
        </p:nvSpPr>
        <p:spPr>
          <a:xfrm>
            <a:off x="5616575" y="3886200"/>
            <a:ext cx="381000" cy="521970"/>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28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2</a:t>
            </a:r>
            <a:endParaRPr lang="en-US" altLang="zh-CN" sz="28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13327" name="Text Box 20"/>
          <p:cNvSpPr/>
          <p:nvPr/>
        </p:nvSpPr>
        <p:spPr>
          <a:xfrm>
            <a:off x="4745038" y="3021013"/>
            <a:ext cx="381000" cy="521970"/>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28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5</a:t>
            </a:r>
            <a:endParaRPr lang="en-US" altLang="zh-CN" sz="28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13328" name="Text Box 21"/>
          <p:cNvSpPr/>
          <p:nvPr/>
        </p:nvSpPr>
        <p:spPr>
          <a:xfrm>
            <a:off x="5594350" y="3021013"/>
            <a:ext cx="381000" cy="521970"/>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28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6</a:t>
            </a:r>
            <a:endParaRPr lang="en-US" altLang="zh-CN" sz="28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13329" name="Text Box 22"/>
          <p:cNvSpPr/>
          <p:nvPr/>
        </p:nvSpPr>
        <p:spPr>
          <a:xfrm>
            <a:off x="5507038" y="3514725"/>
            <a:ext cx="381000" cy="521970"/>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28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7</a:t>
            </a:r>
            <a:endParaRPr lang="en-US" altLang="zh-CN" sz="2800" b="1" strike="noStrike" noProof="1">
              <a:solidFill>
                <a:srgbClr val="0000FF"/>
              </a:solidFill>
              <a:effectLst>
                <a:outerShdw blurRad="38100" dist="38100" dir="2700000">
                  <a:srgbClr val="000000"/>
                </a:outerShdw>
              </a:effectLst>
              <a:latin typeface="Times New Roman" panose="02020603050405020304" pitchFamily="18" charset="0"/>
            </a:endParaRPr>
          </a:p>
        </p:txBody>
      </p:sp>
      <p:grpSp>
        <p:nvGrpSpPr>
          <p:cNvPr id="3" name="组合 24"/>
          <p:cNvGrpSpPr/>
          <p:nvPr/>
        </p:nvGrpSpPr>
        <p:grpSpPr>
          <a:xfrm>
            <a:off x="4419600" y="4267200"/>
            <a:ext cx="1622425" cy="762000"/>
            <a:chOff x="0" y="0"/>
            <a:chExt cx="1622425" cy="762000"/>
          </a:xfrm>
        </p:grpSpPr>
        <p:sp>
          <p:nvSpPr>
            <p:cNvPr id="13330" name="Oval 9"/>
            <p:cNvSpPr/>
            <p:nvPr/>
          </p:nvSpPr>
          <p:spPr>
            <a:xfrm>
              <a:off x="0" y="0"/>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3331" name="Oval 8"/>
            <p:cNvSpPr/>
            <p:nvPr/>
          </p:nvSpPr>
          <p:spPr>
            <a:xfrm>
              <a:off x="860425" y="0"/>
              <a:ext cx="762000" cy="762000"/>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13333" name="Text Box 23"/>
          <p:cNvSpPr/>
          <p:nvPr/>
        </p:nvSpPr>
        <p:spPr>
          <a:xfrm>
            <a:off x="4648200" y="3503613"/>
            <a:ext cx="381000" cy="521970"/>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28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8</a:t>
            </a:r>
            <a:endParaRPr lang="en-US" altLang="zh-CN" sz="28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13334" name="Text Box 24"/>
          <p:cNvSpPr/>
          <p:nvPr/>
        </p:nvSpPr>
        <p:spPr>
          <a:xfrm>
            <a:off x="5486400" y="1638300"/>
            <a:ext cx="2819400" cy="583565"/>
          </a:xfrm>
          <a:prstGeom prst="rect">
            <a:avLst/>
          </a:prstGeom>
          <a:noFill/>
          <a:ln w="9525">
            <a:noFill/>
          </a:ln>
        </p:spPr>
        <p:txBody>
          <a:bodyPr>
            <a:spAutoFit/>
          </a:bodyPr>
          <a:p>
            <a:pPr fontAlgn="base">
              <a:spcBef>
                <a:spcPct val="50000"/>
              </a:spcBef>
            </a:pPr>
            <a:r>
              <a:rPr lang="zh-CN" altLang="en-US" sz="3200" b="1" strike="noStrike" noProof="1">
                <a:effectLst>
                  <a:outerShdw blurRad="38100" dist="38100" dir="2700000">
                    <a:srgbClr val="FFFFFF"/>
                  </a:outerShdw>
                </a:effectLst>
                <a:latin typeface="Arial" panose="020B0604020202020204"/>
                <a:ea typeface="宋体" panose="02010600030101010101" pitchFamily="2" charset="-122"/>
                <a:cs typeface="+mn-cs"/>
              </a:rPr>
              <a:t>上下层各</a:t>
            </a:r>
            <a:r>
              <a:rPr lang="en-US" altLang="zh-CN" sz="3200" b="1" strike="noStrike" noProof="1">
                <a:effectLst>
                  <a:outerShdw blurRad="38100" dist="38100" dir="2700000">
                    <a:srgbClr val="FFFFFF"/>
                  </a:outerShdw>
                </a:effectLst>
                <a:latin typeface="Arial" panose="020B0604020202020204"/>
                <a:ea typeface="宋体" panose="02010600030101010101" pitchFamily="2" charset="-122"/>
                <a:cs typeface="+mn-cs"/>
              </a:rPr>
              <a:t>4</a:t>
            </a:r>
            <a:endParaRPr lang="en-US" altLang="zh-CN" sz="3200" b="1" strike="noStrike" noProof="1">
              <a:effectLst>
                <a:outerShdw blurRad="38100" dist="38100" dir="2700000">
                  <a:srgbClr val="FFFFFF"/>
                </a:outerShdw>
              </a:effectLst>
            </a:endParaRPr>
          </a:p>
        </p:txBody>
      </p:sp>
      <p:sp>
        <p:nvSpPr>
          <p:cNvPr id="13335" name="Text Box 19"/>
          <p:cNvSpPr/>
          <p:nvPr/>
        </p:nvSpPr>
        <p:spPr>
          <a:xfrm>
            <a:off x="4648200" y="4419600"/>
            <a:ext cx="381000" cy="521970"/>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28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4</a:t>
            </a:r>
            <a:endParaRPr lang="en-US" altLang="zh-CN" sz="28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13336" name="Text Box 18"/>
          <p:cNvSpPr/>
          <p:nvPr/>
        </p:nvSpPr>
        <p:spPr>
          <a:xfrm>
            <a:off x="5507038" y="4343400"/>
            <a:ext cx="381000" cy="521970"/>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28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3</a:t>
            </a:r>
            <a:endParaRPr lang="en-US" altLang="zh-CN" sz="2800" b="1" strike="noStrike" noProof="1">
              <a:solidFill>
                <a:srgbClr val="0000FF"/>
              </a:solidFill>
              <a:effectLst>
                <a:outerShdw blurRad="38100" dist="38100" dir="2700000">
                  <a:srgbClr val="000000"/>
                </a:outerShdw>
              </a:effectLst>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blinds(horizontal)">
                                      <p:cBhvr>
                                        <p:cTn id="7" dur="500" fill="hold"/>
                                        <p:tgtEl>
                                          <p:spTgt spid="133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325"/>
                                        </p:tgtEl>
                                        <p:attrNameLst>
                                          <p:attrName>style.visibility</p:attrName>
                                        </p:attrNameLst>
                                      </p:cBhvr>
                                      <p:to>
                                        <p:strVal val="visible"/>
                                      </p:to>
                                    </p:set>
                                    <p:animEffect transition="in" filter="blinds(horizontal)">
                                      <p:cBhvr>
                                        <p:cTn id="12" dur="500" fill="hold"/>
                                        <p:tgtEl>
                                          <p:spTgt spid="1332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3326"/>
                                        </p:tgtEl>
                                        <p:attrNameLst>
                                          <p:attrName>style.visibility</p:attrName>
                                        </p:attrNameLst>
                                      </p:cBhvr>
                                      <p:to>
                                        <p:strVal val="visible"/>
                                      </p:to>
                                    </p:set>
                                    <p:animEffect transition="in" filter="blinds(horizontal)">
                                      <p:cBhvr>
                                        <p:cTn id="15" dur="500" fill="hold"/>
                                        <p:tgtEl>
                                          <p:spTgt spid="1332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336"/>
                                        </p:tgtEl>
                                        <p:attrNameLst>
                                          <p:attrName>style.visibility</p:attrName>
                                        </p:attrNameLst>
                                      </p:cBhvr>
                                      <p:to>
                                        <p:strVal val="visible"/>
                                      </p:to>
                                    </p:set>
                                    <p:animEffect transition="in" filter="blinds(horizontal)">
                                      <p:cBhvr>
                                        <p:cTn id="18" dur="500" fill="hold"/>
                                        <p:tgtEl>
                                          <p:spTgt spid="1333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335"/>
                                        </p:tgtEl>
                                        <p:attrNameLst>
                                          <p:attrName>style.visibility</p:attrName>
                                        </p:attrNameLst>
                                      </p:cBhvr>
                                      <p:to>
                                        <p:strVal val="visible"/>
                                      </p:to>
                                    </p:set>
                                    <p:animEffect transition="in" filter="blinds(horizontal)">
                                      <p:cBhvr>
                                        <p:cTn id="21" dur="500" fill="hold"/>
                                        <p:tgtEl>
                                          <p:spTgt spid="1333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3320"/>
                                        </p:tgtEl>
                                        <p:attrNameLst>
                                          <p:attrName>style.visibility</p:attrName>
                                        </p:attrNameLst>
                                      </p:cBhvr>
                                      <p:to>
                                        <p:strVal val="visible"/>
                                      </p:to>
                                    </p:set>
                                    <p:animEffect transition="in" filter="blinds(horizontal)">
                                      <p:cBhvr>
                                        <p:cTn id="26" dur="500" fill="hold"/>
                                        <p:tgtEl>
                                          <p:spTgt spid="133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3327"/>
                                        </p:tgtEl>
                                        <p:attrNameLst>
                                          <p:attrName>style.visibility</p:attrName>
                                        </p:attrNameLst>
                                      </p:cBhvr>
                                      <p:to>
                                        <p:strVal val="visible"/>
                                      </p:to>
                                    </p:set>
                                    <p:animEffect transition="in" filter="blinds(horizontal)">
                                      <p:cBhvr>
                                        <p:cTn id="31" dur="500" fill="hold"/>
                                        <p:tgtEl>
                                          <p:spTgt spid="13327"/>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3328"/>
                                        </p:tgtEl>
                                        <p:attrNameLst>
                                          <p:attrName>style.visibility</p:attrName>
                                        </p:attrNameLst>
                                      </p:cBhvr>
                                      <p:to>
                                        <p:strVal val="visible"/>
                                      </p:to>
                                    </p:set>
                                    <p:animEffect transition="in" filter="blinds(horizontal)">
                                      <p:cBhvr>
                                        <p:cTn id="34" dur="500" fill="hold"/>
                                        <p:tgtEl>
                                          <p:spTgt spid="1332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3329"/>
                                        </p:tgtEl>
                                        <p:attrNameLst>
                                          <p:attrName>style.visibility</p:attrName>
                                        </p:attrNameLst>
                                      </p:cBhvr>
                                      <p:to>
                                        <p:strVal val="visible"/>
                                      </p:to>
                                    </p:set>
                                    <p:animEffect transition="in" filter="blinds(horizontal)">
                                      <p:cBhvr>
                                        <p:cTn id="37" dur="500" fill="hold"/>
                                        <p:tgtEl>
                                          <p:spTgt spid="1332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3333"/>
                                        </p:tgtEl>
                                        <p:attrNameLst>
                                          <p:attrName>style.visibility</p:attrName>
                                        </p:attrNameLst>
                                      </p:cBhvr>
                                      <p:to>
                                        <p:strVal val="visible"/>
                                      </p:to>
                                    </p:set>
                                    <p:animEffect transition="in" filter="blinds(horizontal)">
                                      <p:cBhvr>
                                        <p:cTn id="40" dur="500" fill="hold"/>
                                        <p:tgtEl>
                                          <p:spTgt spid="1333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3319"/>
                                        </p:tgtEl>
                                        <p:attrNameLst>
                                          <p:attrName>style.visibility</p:attrName>
                                        </p:attrNameLst>
                                      </p:cBhvr>
                                      <p:to>
                                        <p:strVal val="visible"/>
                                      </p:to>
                                    </p:set>
                                    <p:animEffect transition="in" filter="blinds(horizontal)">
                                      <p:cBhvr>
                                        <p:cTn id="45" dur="500" fill="hold"/>
                                        <p:tgtEl>
                                          <p:spTgt spid="13319"/>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3334"/>
                                        </p:tgtEl>
                                        <p:attrNameLst>
                                          <p:attrName>style.visibility</p:attrName>
                                        </p:attrNameLst>
                                      </p:cBhvr>
                                      <p:to>
                                        <p:strVal val="visible"/>
                                      </p:to>
                                    </p:set>
                                    <p:animEffect transition="in" filter="blinds(horizontal)">
                                      <p:cBhvr>
                                        <p:cTn id="50" dur="500" fill="hold"/>
                                        <p:tgtEl>
                                          <p:spTgt spid="13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bldLvl="0" animBg="1"/>
      <p:bldP spid="13319" grpId="0" animBg="1"/>
      <p:bldP spid="13325" grpId="0" animBg="1"/>
      <p:bldP spid="13326" grpId="0" animBg="1"/>
      <p:bldP spid="13327" grpId="0" animBg="1"/>
      <p:bldP spid="13328" grpId="0" animBg="1"/>
      <p:bldP spid="13329" grpId="0" animBg="1"/>
      <p:bldP spid="13333" grpId="0" animBg="1"/>
      <p:bldP spid="13334" grpId="0" animBg="1"/>
      <p:bldP spid="13335" grpId="0" animBg="1"/>
      <p:bldP spid="13336"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1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6553359" y="1770635"/>
            <a:ext cx="2209800" cy="237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txBox="1">
            <a:spLocks noChangeArrowheads="1"/>
          </p:cNvSpPr>
          <p:nvPr/>
        </p:nvSpPr>
        <p:spPr bwMode="auto">
          <a:xfrm>
            <a:off x="381160" y="946150"/>
            <a:ext cx="4075112"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800" b="1">
                <a:latin typeface="Times New Roman" panose="02020603050405020304" pitchFamily="18" charset="0"/>
                <a:ea typeface="微软雅黑" panose="020B0503020204020204" charset="-122"/>
                <a:cs typeface="Times New Roman" panose="02020603050405020304" pitchFamily="18" charset="0"/>
              </a:rPr>
              <a:t>2</a:t>
            </a:r>
            <a:r>
              <a:rPr lang="zh-CN" altLang="en-US" sz="2800" b="1">
                <a:latin typeface="Times New Roman" panose="02020603050405020304" pitchFamily="18" charset="0"/>
                <a:ea typeface="微软雅黑" panose="020B0503020204020204" charset="-122"/>
                <a:cs typeface="Times New Roman" panose="02020603050405020304" pitchFamily="18" charset="0"/>
              </a:rPr>
              <a:t>、体心立方堆</a:t>
            </a:r>
            <a:r>
              <a:rPr lang="zh-CN" altLang="en-US" sz="2800" b="1" smtClean="0">
                <a:latin typeface="Times New Roman" panose="02020603050405020304" pitchFamily="18" charset="0"/>
                <a:ea typeface="微软雅黑" panose="020B0503020204020204" charset="-122"/>
                <a:cs typeface="Times New Roman" panose="02020603050405020304" pitchFamily="18" charset="0"/>
              </a:rPr>
              <a:t>积</a:t>
            </a:r>
            <a:r>
              <a:rPr lang="en-US" altLang="zh-CN" sz="2800" b="1" smtClean="0">
                <a:latin typeface="Times New Roman" panose="02020603050405020304" pitchFamily="18" charset="0"/>
                <a:ea typeface="微软雅黑" panose="020B0503020204020204" charset="-122"/>
                <a:cs typeface="Times New Roman" panose="02020603050405020304" pitchFamily="18" charset="0"/>
              </a:rPr>
              <a:t>—</a:t>
            </a:r>
            <a:r>
              <a:rPr lang="zh-CN" altLang="en-US" sz="2800" b="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钾型</a:t>
            </a:r>
            <a:endParaRPr lang="zh-CN" altLang="en-US" sz="2800" b="1">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Rectangle 15"/>
          <p:cNvSpPr>
            <a:spLocks noChangeArrowheads="1"/>
          </p:cNvSpPr>
          <p:nvPr/>
        </p:nvSpPr>
        <p:spPr bwMode="auto">
          <a:xfrm>
            <a:off x="4456272" y="914400"/>
            <a:ext cx="3011487"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b="1">
                <a:solidFill>
                  <a:srgbClr val="FF0000"/>
                </a:solidFill>
                <a:latin typeface="Times New Roman" panose="02020603050405020304" pitchFamily="18" charset="0"/>
                <a:ea typeface="方正硬笔行书简体" pitchFamily="65" charset="-122"/>
                <a:cs typeface="Times New Roman" panose="02020603050405020304" pitchFamily="18" charset="0"/>
              </a:rPr>
              <a:t>(</a:t>
            </a:r>
            <a:r>
              <a:rPr lang="zh-CN" altLang="en-US" sz="2800" b="1">
                <a:solidFill>
                  <a:srgbClr val="FF0000"/>
                </a:solidFill>
                <a:latin typeface="Times New Roman" panose="02020603050405020304" pitchFamily="18" charset="0"/>
                <a:ea typeface="方正硬笔行书简体" pitchFamily="65" charset="-122"/>
                <a:cs typeface="Times New Roman" panose="02020603050405020304" pitchFamily="18" charset="0"/>
              </a:rPr>
              <a:t> </a:t>
            </a:r>
            <a:r>
              <a:rPr kumimoji="1" lang="en-US" altLang="zh-CN" sz="2800" b="1">
                <a:solidFill>
                  <a:srgbClr val="FF0000"/>
                </a:solidFill>
                <a:latin typeface="Times New Roman" panose="02020603050405020304" pitchFamily="18" charset="0"/>
                <a:ea typeface="方正硬笔行书简体" pitchFamily="65" charset="-122"/>
                <a:cs typeface="Times New Roman" panose="02020603050405020304" pitchFamily="18" charset="0"/>
              </a:rPr>
              <a:t>IA</a:t>
            </a:r>
            <a:r>
              <a:rPr kumimoji="1" lang="zh-CN" altLang="en-US" sz="2800" b="1">
                <a:solidFill>
                  <a:srgbClr val="FF0000"/>
                </a:solidFill>
                <a:latin typeface="Times New Roman" panose="02020603050405020304" pitchFamily="18" charset="0"/>
                <a:ea typeface="方正硬笔行书简体" pitchFamily="65" charset="-122"/>
                <a:cs typeface="Times New Roman" panose="02020603050405020304" pitchFamily="18" charset="0"/>
              </a:rPr>
              <a:t>，</a:t>
            </a:r>
            <a:r>
              <a:rPr kumimoji="1" lang="en-US" altLang="zh-CN" sz="2800" b="1">
                <a:solidFill>
                  <a:srgbClr val="FF0000"/>
                </a:solidFill>
                <a:latin typeface="Times New Roman" panose="02020603050405020304" pitchFamily="18" charset="0"/>
                <a:ea typeface="方正硬笔行书简体" pitchFamily="65" charset="-122"/>
                <a:cs typeface="Times New Roman" panose="02020603050405020304" pitchFamily="18" charset="0"/>
              </a:rPr>
              <a:t>VB</a:t>
            </a:r>
            <a:r>
              <a:rPr kumimoji="1" lang="zh-CN" altLang="en-US" sz="2800" b="1">
                <a:solidFill>
                  <a:srgbClr val="FF0000"/>
                </a:solidFill>
                <a:latin typeface="Times New Roman" panose="02020603050405020304" pitchFamily="18" charset="0"/>
                <a:ea typeface="方正硬笔行书简体" pitchFamily="65" charset="-122"/>
                <a:cs typeface="Times New Roman" panose="02020603050405020304" pitchFamily="18" charset="0"/>
              </a:rPr>
              <a:t>，</a:t>
            </a:r>
            <a:r>
              <a:rPr kumimoji="1" lang="en-US" altLang="zh-CN" sz="2800" b="1">
                <a:solidFill>
                  <a:srgbClr val="FF0000"/>
                </a:solidFill>
                <a:latin typeface="Times New Roman" panose="02020603050405020304" pitchFamily="18" charset="0"/>
                <a:ea typeface="方正硬笔行书简体" pitchFamily="65" charset="-122"/>
                <a:cs typeface="Times New Roman" panose="02020603050405020304" pitchFamily="18" charset="0"/>
              </a:rPr>
              <a:t>VIB)</a:t>
            </a:r>
            <a:endParaRPr kumimoji="1" lang="zh-CN" altLang="en-US" sz="2800" b="1">
              <a:solidFill>
                <a:srgbClr val="FF0000"/>
              </a:solidFill>
              <a:latin typeface="Times New Roman" panose="02020603050405020304" pitchFamily="18" charset="0"/>
              <a:ea typeface="方正硬笔行书简体" pitchFamily="65" charset="-122"/>
              <a:cs typeface="Times New Roman" panose="02020603050405020304" pitchFamily="18" charset="0"/>
            </a:endParaRPr>
          </a:p>
        </p:txBody>
      </p:sp>
      <p:pic>
        <p:nvPicPr>
          <p:cNvPr id="6" name="Picture 10"/>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20845" y="2133600"/>
            <a:ext cx="2080114" cy="191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9"/>
          <p:cNvSpPr txBox="1">
            <a:spLocks noChangeArrowheads="1"/>
          </p:cNvSpPr>
          <p:nvPr/>
        </p:nvSpPr>
        <p:spPr bwMode="auto">
          <a:xfrm>
            <a:off x="914558" y="1524000"/>
            <a:ext cx="4114800"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pPr>
            <a:r>
              <a:rPr lang="zh-CN" altLang="en-US" sz="2800" b="1">
                <a:solidFill>
                  <a:srgbClr val="0000FF"/>
                </a:solidFill>
                <a:latin typeface="微软雅黑" panose="020B0503020204020204" charset="-122"/>
                <a:ea typeface="微软雅黑" panose="020B0503020204020204" charset="-122"/>
              </a:rPr>
              <a:t>非密置层的另一种堆</a:t>
            </a:r>
            <a:r>
              <a:rPr lang="zh-CN" altLang="en-US" sz="2800" b="1" smtClean="0">
                <a:solidFill>
                  <a:srgbClr val="0000FF"/>
                </a:solidFill>
                <a:latin typeface="微软雅黑" panose="020B0503020204020204" charset="-122"/>
                <a:ea typeface="微软雅黑" panose="020B0503020204020204" charset="-122"/>
              </a:rPr>
              <a:t>积</a:t>
            </a:r>
            <a:endParaRPr lang="zh-CN" altLang="en-US" sz="2800" b="1">
              <a:solidFill>
                <a:srgbClr val="0000FF"/>
              </a:solidFill>
              <a:latin typeface="微软雅黑" panose="020B0503020204020204" charset="-122"/>
              <a:ea typeface="微软雅黑" panose="020B0503020204020204" charset="-122"/>
            </a:endParaRPr>
          </a:p>
        </p:txBody>
      </p:sp>
      <p:pic>
        <p:nvPicPr>
          <p:cNvPr id="14" name="Picture 6" descr="msotw9_temp0">
            <a:hlinkClick r:id="rId3" action="ppaction://hlinkfile"/>
          </p:cNvPr>
          <p:cNvPicPr preferRelativeResize="0">
            <a:picLocks noChangeAspect="1" noChangeArrowheads="1"/>
          </p:cNvPicPr>
          <p:nvPr/>
        </p:nvPicPr>
        <p:blipFill>
          <a:blip r:embed="rId4">
            <a:lum bright="-12000" contrast="20000"/>
            <a:extLst>
              <a:ext uri="{28A0092B-C50C-407E-A947-70E740481C1C}">
                <a14:useLocalDpi xmlns:a14="http://schemas.microsoft.com/office/drawing/2010/main" val="0"/>
              </a:ext>
            </a:extLst>
          </a:blip>
          <a:srcRect l="12767" t="7390" r="12325" b="30598"/>
          <a:stretch>
            <a:fillRect/>
          </a:stretch>
        </p:blipFill>
        <p:spPr bwMode="auto">
          <a:xfrm>
            <a:off x="8823664" y="1828800"/>
            <a:ext cx="2911295" cy="2414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8"/>
          <p:cNvSpPr>
            <a:spLocks noChangeArrowheads="1"/>
          </p:cNvSpPr>
          <p:nvPr/>
        </p:nvSpPr>
        <p:spPr bwMode="auto">
          <a:xfrm>
            <a:off x="4042569" y="4267200"/>
            <a:ext cx="3606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FF0000"/>
                </a:solidFill>
                <a:latin typeface="Times New Roman" panose="02020603050405020304" pitchFamily="18" charset="0"/>
                <a:ea typeface="微软雅黑" panose="020B0503020204020204" charset="-122"/>
                <a:cs typeface="Times New Roman" panose="02020603050405020304" pitchFamily="18" charset="0"/>
              </a:rPr>
              <a:t>8</a:t>
            </a:r>
            <a:endParaRPr kumimoji="1" lang="en-US" altLang="zh-CN" sz="2800" b="1">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8" name="Rectangle 9"/>
          <p:cNvSpPr>
            <a:spLocks noChangeArrowheads="1"/>
          </p:cNvSpPr>
          <p:nvPr/>
        </p:nvSpPr>
        <p:spPr bwMode="auto">
          <a:xfrm>
            <a:off x="9376569" y="4876800"/>
            <a:ext cx="8940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FF0000"/>
                </a:solidFill>
                <a:latin typeface="Times New Roman" panose="02020603050405020304" pitchFamily="18" charset="0"/>
                <a:ea typeface="微软雅黑" panose="020B0503020204020204" charset="-122"/>
                <a:cs typeface="Times New Roman" panose="02020603050405020304" pitchFamily="18" charset="0"/>
              </a:rPr>
              <a:t>68%</a:t>
            </a:r>
            <a:endParaRPr kumimoji="1" lang="en-US" altLang="zh-CN" sz="2800" b="1">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0" name="文本框 9"/>
          <p:cNvSpPr txBox="1"/>
          <p:nvPr/>
        </p:nvSpPr>
        <p:spPr>
          <a:xfrm>
            <a:off x="4271169" y="4886980"/>
            <a:ext cx="3048000" cy="521970"/>
          </a:xfrm>
          <a:prstGeom prst="rect">
            <a:avLst/>
          </a:prstGeom>
          <a:noFill/>
        </p:spPr>
        <p:txBody>
          <a:bodyPr wrap="square" rtlCol="0" anchor="t">
            <a:spAutoFit/>
          </a:bodyPr>
          <a:lstStyle/>
          <a:p>
            <a:pPr lvl="0" algn="l">
              <a:spcBef>
                <a:spcPct val="50000"/>
              </a:spcBef>
            </a:pPr>
            <a:r>
              <a:rPr kumimoji="1" lang="en-US" altLang="zh-CN" sz="2800" b="1" err="1" smtClean="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体对角线 3 球</a:t>
            </a:r>
            <a:endParaRPr kumimoji="1" lang="en-US" altLang="zh-CN" sz="2800" b="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6" name="Text Box 10"/>
          <p:cNvSpPr txBox="1">
            <a:spLocks noChangeArrowheads="1"/>
          </p:cNvSpPr>
          <p:nvPr/>
        </p:nvSpPr>
        <p:spPr bwMode="auto">
          <a:xfrm>
            <a:off x="5410359" y="4267200"/>
            <a:ext cx="33782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00FF"/>
                </a:solidFill>
                <a:latin typeface="Times New Roman" panose="02020603050405020304" pitchFamily="18" charset="0"/>
                <a:ea typeface="微软雅黑" panose="020B0503020204020204" charset="-122"/>
                <a:cs typeface="Times New Roman" panose="02020603050405020304" pitchFamily="18" charset="0"/>
              </a:rPr>
              <a:t>每个晶胞含原子数：</a:t>
            </a:r>
            <a:endParaRPr lang="zh-CN" altLang="en-US" sz="2800" b="1">
              <a:solidFill>
                <a:srgbClr val="0000FF"/>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7" name="Text Box 2"/>
          <p:cNvSpPr txBox="1">
            <a:spLocks noChangeArrowheads="1"/>
          </p:cNvSpPr>
          <p:nvPr/>
        </p:nvSpPr>
        <p:spPr bwMode="auto">
          <a:xfrm>
            <a:off x="2442369" y="4277380"/>
            <a:ext cx="16764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00FF"/>
                </a:solidFill>
                <a:latin typeface="Times New Roman" panose="02020603050405020304" pitchFamily="18" charset="0"/>
                <a:ea typeface="微软雅黑" panose="020B0503020204020204" charset="-122"/>
                <a:cs typeface="Times New Roman" panose="02020603050405020304" pitchFamily="18" charset="0"/>
              </a:rPr>
              <a:t>配位数</a:t>
            </a:r>
            <a:r>
              <a:rPr lang="zh-CN" altLang="en-US" sz="2800" b="1" smtClean="0">
                <a:solidFill>
                  <a:srgbClr val="0000FF"/>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2800" b="1">
              <a:latin typeface="Times New Roman" panose="02020603050405020304" pitchFamily="18" charset="0"/>
              <a:ea typeface="微软雅黑" panose="020B0503020204020204" charset="-122"/>
              <a:cs typeface="Times New Roman" panose="02020603050405020304" pitchFamily="18" charset="0"/>
            </a:endParaRPr>
          </a:p>
        </p:txBody>
      </p:sp>
      <p:sp>
        <p:nvSpPr>
          <p:cNvPr id="28" name="Text Box 3"/>
          <p:cNvSpPr txBox="1">
            <a:spLocks noChangeArrowheads="1"/>
          </p:cNvSpPr>
          <p:nvPr/>
        </p:nvSpPr>
        <p:spPr bwMode="auto">
          <a:xfrm>
            <a:off x="7166987" y="4876800"/>
            <a:ext cx="2514381"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1">
                <a:solidFill>
                  <a:srgbClr val="0000FF"/>
                </a:solidFill>
                <a:latin typeface="Times New Roman" panose="02020603050405020304" pitchFamily="18" charset="0"/>
                <a:ea typeface="微软雅黑" panose="020B0503020204020204" charset="-122"/>
                <a:cs typeface="Times New Roman" panose="02020603050405020304" pitchFamily="18" charset="0"/>
              </a:rPr>
              <a:t>空间利用率</a:t>
            </a:r>
            <a:r>
              <a:rPr lang="zh-CN" altLang="en-US" sz="2800" b="1" smtClean="0">
                <a:solidFill>
                  <a:srgbClr val="0000FF"/>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2800" b="1">
              <a:latin typeface="Times New Roman" panose="02020603050405020304" pitchFamily="18" charset="0"/>
              <a:ea typeface="微软雅黑" panose="020B0503020204020204" charset="-122"/>
              <a:cs typeface="Times New Roman" panose="02020603050405020304" pitchFamily="18" charset="0"/>
            </a:endParaRPr>
          </a:p>
        </p:txBody>
      </p:sp>
      <p:sp>
        <p:nvSpPr>
          <p:cNvPr id="29" name="文本框 2"/>
          <p:cNvSpPr txBox="1"/>
          <p:nvPr/>
        </p:nvSpPr>
        <p:spPr bwMode="auto">
          <a:xfrm>
            <a:off x="2438559" y="4888230"/>
            <a:ext cx="2438400" cy="521970"/>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ncho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eaLnBrk="1" hangingPunct="1">
              <a:spcBef>
                <a:spcPct val="50000"/>
              </a:spcBef>
            </a:pPr>
            <a:r>
              <a:rPr lang="zh-CN" altLang="en-US" sz="2800" b="1">
                <a:solidFill>
                  <a:srgbClr val="0000FF"/>
                </a:solidFill>
                <a:latin typeface="Times New Roman" panose="02020603050405020304" pitchFamily="18" charset="0"/>
                <a:ea typeface="微软雅黑" panose="020B0503020204020204" charset="-122"/>
                <a:cs typeface="Times New Roman" panose="02020603050405020304" pitchFamily="18" charset="0"/>
                <a:sym typeface="+mn-ea"/>
              </a:rPr>
              <a:t>相切原子：</a:t>
            </a:r>
            <a:endParaRPr lang="zh-CN" altLang="en-US" sz="2800" b="1">
              <a:solidFill>
                <a:srgbClr val="0000FF"/>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grpSp>
        <p:nvGrpSpPr>
          <p:cNvPr id="22" name="Group 123"/>
          <p:cNvGrpSpPr/>
          <p:nvPr/>
        </p:nvGrpSpPr>
        <p:grpSpPr>
          <a:xfrm>
            <a:off x="838359" y="2971800"/>
            <a:ext cx="3048000" cy="1219200"/>
            <a:chOff x="1008" y="1776"/>
            <a:chExt cx="2688" cy="1152"/>
          </a:xfrm>
        </p:grpSpPr>
        <p:sp>
          <p:nvSpPr>
            <p:cNvPr id="117" name="Oval 124"/>
            <p:cNvSpPr>
              <a:spLocks noChangeArrowheads="1"/>
            </p:cNvSpPr>
            <p:nvPr/>
          </p:nvSpPr>
          <p:spPr bwMode="auto">
            <a:xfrm>
              <a:off x="1776"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 name="Oval 125"/>
            <p:cNvSpPr>
              <a:spLocks noChangeArrowheads="1"/>
            </p:cNvSpPr>
            <p:nvPr/>
          </p:nvSpPr>
          <p:spPr bwMode="auto">
            <a:xfrm>
              <a:off x="2160"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 name="Oval 126"/>
            <p:cNvSpPr>
              <a:spLocks noChangeArrowheads="1"/>
            </p:cNvSpPr>
            <p:nvPr/>
          </p:nvSpPr>
          <p:spPr bwMode="auto">
            <a:xfrm>
              <a:off x="2544"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Oval 127"/>
            <p:cNvSpPr>
              <a:spLocks noChangeArrowheads="1"/>
            </p:cNvSpPr>
            <p:nvPr/>
          </p:nvSpPr>
          <p:spPr bwMode="auto">
            <a:xfrm>
              <a:off x="2928"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Oval 128"/>
            <p:cNvSpPr>
              <a:spLocks noChangeArrowheads="1"/>
            </p:cNvSpPr>
            <p:nvPr/>
          </p:nvSpPr>
          <p:spPr bwMode="auto">
            <a:xfrm>
              <a:off x="3312"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2" name="Group 129"/>
            <p:cNvGrpSpPr/>
            <p:nvPr/>
          </p:nvGrpSpPr>
          <p:grpSpPr>
            <a:xfrm>
              <a:off x="1584" y="1968"/>
              <a:ext cx="1920" cy="384"/>
              <a:chOff x="1488" y="3072"/>
              <a:chExt cx="1920" cy="384"/>
            </a:xfrm>
          </p:grpSpPr>
          <p:sp>
            <p:nvSpPr>
              <p:cNvPr id="141" name="Oval 130"/>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 name="Oval 131"/>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 name="Oval 132"/>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 name="Oval 133"/>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 name="Oval 134"/>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3" name="Group 135"/>
            <p:cNvGrpSpPr/>
            <p:nvPr/>
          </p:nvGrpSpPr>
          <p:grpSpPr>
            <a:xfrm>
              <a:off x="1392" y="2160"/>
              <a:ext cx="1920" cy="384"/>
              <a:chOff x="1488" y="3072"/>
              <a:chExt cx="1920" cy="384"/>
            </a:xfrm>
          </p:grpSpPr>
          <p:sp>
            <p:nvSpPr>
              <p:cNvPr id="136" name="Oval 136"/>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 name="Oval 137"/>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 name="Oval 138"/>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 name="Oval 139"/>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 name="Oval 140"/>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4" name="Group 141"/>
            <p:cNvGrpSpPr/>
            <p:nvPr/>
          </p:nvGrpSpPr>
          <p:grpSpPr>
            <a:xfrm>
              <a:off x="1200" y="2352"/>
              <a:ext cx="1920" cy="384"/>
              <a:chOff x="1488" y="3072"/>
              <a:chExt cx="1920" cy="384"/>
            </a:xfrm>
          </p:grpSpPr>
          <p:sp>
            <p:nvSpPr>
              <p:cNvPr id="131" name="Oval 142"/>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Oval 143"/>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 name="Oval 144"/>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 name="Oval 145"/>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 name="Oval 146"/>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5" name="Group 147"/>
            <p:cNvGrpSpPr/>
            <p:nvPr/>
          </p:nvGrpSpPr>
          <p:grpSpPr>
            <a:xfrm>
              <a:off x="1008" y="2544"/>
              <a:ext cx="1920" cy="384"/>
              <a:chOff x="1488" y="3072"/>
              <a:chExt cx="1920" cy="384"/>
            </a:xfrm>
          </p:grpSpPr>
          <p:sp>
            <p:nvSpPr>
              <p:cNvPr id="126" name="Oval 148"/>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 name="Oval 149"/>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 name="Oval 150"/>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 name="Oval 151"/>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 name="Oval 152"/>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3" name="Group 123"/>
          <p:cNvGrpSpPr/>
          <p:nvPr/>
        </p:nvGrpSpPr>
        <p:grpSpPr>
          <a:xfrm>
            <a:off x="1070807" y="2667000"/>
            <a:ext cx="3048000" cy="1219200"/>
            <a:chOff x="1008" y="1776"/>
            <a:chExt cx="2688" cy="1152"/>
          </a:xfrm>
        </p:grpSpPr>
        <p:sp>
          <p:nvSpPr>
            <p:cNvPr id="88" name="Oval 124"/>
            <p:cNvSpPr>
              <a:spLocks noChangeArrowheads="1"/>
            </p:cNvSpPr>
            <p:nvPr/>
          </p:nvSpPr>
          <p:spPr bwMode="auto">
            <a:xfrm>
              <a:off x="1776"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Oval 125"/>
            <p:cNvSpPr>
              <a:spLocks noChangeArrowheads="1"/>
            </p:cNvSpPr>
            <p:nvPr/>
          </p:nvSpPr>
          <p:spPr bwMode="auto">
            <a:xfrm>
              <a:off x="2160"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Oval 126"/>
            <p:cNvSpPr>
              <a:spLocks noChangeArrowheads="1"/>
            </p:cNvSpPr>
            <p:nvPr/>
          </p:nvSpPr>
          <p:spPr bwMode="auto">
            <a:xfrm>
              <a:off x="2544"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Oval 127"/>
            <p:cNvSpPr>
              <a:spLocks noChangeArrowheads="1"/>
            </p:cNvSpPr>
            <p:nvPr/>
          </p:nvSpPr>
          <p:spPr bwMode="auto">
            <a:xfrm>
              <a:off x="2928"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Oval 128"/>
            <p:cNvSpPr>
              <a:spLocks noChangeArrowheads="1"/>
            </p:cNvSpPr>
            <p:nvPr/>
          </p:nvSpPr>
          <p:spPr bwMode="auto">
            <a:xfrm>
              <a:off x="3312"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3" name="Group 129"/>
            <p:cNvGrpSpPr/>
            <p:nvPr/>
          </p:nvGrpSpPr>
          <p:grpSpPr>
            <a:xfrm>
              <a:off x="1584" y="1968"/>
              <a:ext cx="1920" cy="384"/>
              <a:chOff x="1488" y="3072"/>
              <a:chExt cx="1920" cy="384"/>
            </a:xfrm>
          </p:grpSpPr>
          <p:sp>
            <p:nvSpPr>
              <p:cNvPr id="112" name="Oval 130"/>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 name="Oval 131"/>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 name="Oval 132"/>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 name="Oval 133"/>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Oval 134"/>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 name="Group 135"/>
            <p:cNvGrpSpPr/>
            <p:nvPr/>
          </p:nvGrpSpPr>
          <p:grpSpPr>
            <a:xfrm>
              <a:off x="1392" y="2160"/>
              <a:ext cx="1920" cy="384"/>
              <a:chOff x="1488" y="3072"/>
              <a:chExt cx="1920" cy="384"/>
            </a:xfrm>
          </p:grpSpPr>
          <p:sp>
            <p:nvSpPr>
              <p:cNvPr id="107" name="Oval 136"/>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Oval 137"/>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Oval 138"/>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 name="Oval 139"/>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 name="Oval 140"/>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 name="Group 141"/>
            <p:cNvGrpSpPr/>
            <p:nvPr/>
          </p:nvGrpSpPr>
          <p:grpSpPr>
            <a:xfrm>
              <a:off x="1200" y="2352"/>
              <a:ext cx="1920" cy="384"/>
              <a:chOff x="1488" y="3072"/>
              <a:chExt cx="1920" cy="384"/>
            </a:xfrm>
          </p:grpSpPr>
          <p:sp>
            <p:nvSpPr>
              <p:cNvPr id="102" name="Oval 142"/>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Oval 143"/>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Oval 144"/>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Oval 145"/>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Oval 146"/>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6" name="Group 147"/>
            <p:cNvGrpSpPr/>
            <p:nvPr/>
          </p:nvGrpSpPr>
          <p:grpSpPr>
            <a:xfrm>
              <a:off x="1008" y="2544"/>
              <a:ext cx="1920" cy="384"/>
              <a:chOff x="1488" y="3072"/>
              <a:chExt cx="1920" cy="384"/>
            </a:xfrm>
          </p:grpSpPr>
          <p:sp>
            <p:nvSpPr>
              <p:cNvPr id="97" name="Oval 148"/>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Oval 149"/>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Oval 150"/>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Oval 151"/>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Oval 152"/>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4" name="Group 123"/>
          <p:cNvGrpSpPr/>
          <p:nvPr/>
        </p:nvGrpSpPr>
        <p:grpSpPr>
          <a:xfrm>
            <a:off x="842207" y="2362200"/>
            <a:ext cx="3048000" cy="1219200"/>
            <a:chOff x="1008" y="1776"/>
            <a:chExt cx="2688" cy="1152"/>
          </a:xfrm>
        </p:grpSpPr>
        <p:sp>
          <p:nvSpPr>
            <p:cNvPr id="59" name="Oval 124"/>
            <p:cNvSpPr>
              <a:spLocks noChangeArrowheads="1"/>
            </p:cNvSpPr>
            <p:nvPr/>
          </p:nvSpPr>
          <p:spPr bwMode="auto">
            <a:xfrm>
              <a:off x="1776"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Oval 125"/>
            <p:cNvSpPr>
              <a:spLocks noChangeArrowheads="1"/>
            </p:cNvSpPr>
            <p:nvPr/>
          </p:nvSpPr>
          <p:spPr bwMode="auto">
            <a:xfrm>
              <a:off x="2160"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Oval 126"/>
            <p:cNvSpPr>
              <a:spLocks noChangeArrowheads="1"/>
            </p:cNvSpPr>
            <p:nvPr/>
          </p:nvSpPr>
          <p:spPr bwMode="auto">
            <a:xfrm>
              <a:off x="2544"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Oval 127"/>
            <p:cNvSpPr>
              <a:spLocks noChangeArrowheads="1"/>
            </p:cNvSpPr>
            <p:nvPr/>
          </p:nvSpPr>
          <p:spPr bwMode="auto">
            <a:xfrm>
              <a:off x="2928"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Oval 128"/>
            <p:cNvSpPr>
              <a:spLocks noChangeArrowheads="1"/>
            </p:cNvSpPr>
            <p:nvPr/>
          </p:nvSpPr>
          <p:spPr bwMode="auto">
            <a:xfrm>
              <a:off x="3312"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4" name="Group 129"/>
            <p:cNvGrpSpPr/>
            <p:nvPr/>
          </p:nvGrpSpPr>
          <p:grpSpPr>
            <a:xfrm>
              <a:off x="1584" y="1968"/>
              <a:ext cx="1920" cy="384"/>
              <a:chOff x="1488" y="3072"/>
              <a:chExt cx="1920" cy="384"/>
            </a:xfrm>
          </p:grpSpPr>
          <p:sp>
            <p:nvSpPr>
              <p:cNvPr id="83" name="Oval 130"/>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Oval 131"/>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Oval 132"/>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Oval 133"/>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Oval 134"/>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 name="Group 135"/>
            <p:cNvGrpSpPr/>
            <p:nvPr/>
          </p:nvGrpSpPr>
          <p:grpSpPr>
            <a:xfrm>
              <a:off x="1392" y="2160"/>
              <a:ext cx="1920" cy="384"/>
              <a:chOff x="1488" y="3072"/>
              <a:chExt cx="1920" cy="384"/>
            </a:xfrm>
          </p:grpSpPr>
          <p:sp>
            <p:nvSpPr>
              <p:cNvPr id="78" name="Oval 136"/>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Oval 137"/>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Oval 138"/>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Oval 139"/>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Oval 140"/>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6" name="Group 141"/>
            <p:cNvGrpSpPr/>
            <p:nvPr/>
          </p:nvGrpSpPr>
          <p:grpSpPr>
            <a:xfrm>
              <a:off x="1200" y="2352"/>
              <a:ext cx="1920" cy="384"/>
              <a:chOff x="1488" y="3072"/>
              <a:chExt cx="1920" cy="384"/>
            </a:xfrm>
          </p:grpSpPr>
          <p:sp>
            <p:nvSpPr>
              <p:cNvPr id="73" name="Oval 142"/>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Oval 143"/>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Oval 144"/>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Oval 145"/>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Oval 146"/>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7" name="Group 147"/>
            <p:cNvGrpSpPr/>
            <p:nvPr/>
          </p:nvGrpSpPr>
          <p:grpSpPr>
            <a:xfrm>
              <a:off x="1008" y="2544"/>
              <a:ext cx="1920" cy="384"/>
              <a:chOff x="1488" y="3072"/>
              <a:chExt cx="1920" cy="384"/>
            </a:xfrm>
          </p:grpSpPr>
          <p:sp>
            <p:nvSpPr>
              <p:cNvPr id="68" name="Oval 148"/>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Oval 149"/>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Oval 150"/>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Oval 151"/>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Oval 152"/>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5" name="Group 123"/>
          <p:cNvGrpSpPr/>
          <p:nvPr/>
        </p:nvGrpSpPr>
        <p:grpSpPr>
          <a:xfrm>
            <a:off x="1070807" y="2057400"/>
            <a:ext cx="3048000" cy="1219200"/>
            <a:chOff x="1008" y="1776"/>
            <a:chExt cx="2688" cy="1152"/>
          </a:xfrm>
        </p:grpSpPr>
        <p:sp>
          <p:nvSpPr>
            <p:cNvPr id="30" name="Oval 124"/>
            <p:cNvSpPr>
              <a:spLocks noChangeArrowheads="1"/>
            </p:cNvSpPr>
            <p:nvPr/>
          </p:nvSpPr>
          <p:spPr bwMode="auto">
            <a:xfrm>
              <a:off x="1776"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Oval 125"/>
            <p:cNvSpPr>
              <a:spLocks noChangeArrowheads="1"/>
            </p:cNvSpPr>
            <p:nvPr/>
          </p:nvSpPr>
          <p:spPr bwMode="auto">
            <a:xfrm>
              <a:off x="2160"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126"/>
            <p:cNvSpPr>
              <a:spLocks noChangeArrowheads="1"/>
            </p:cNvSpPr>
            <p:nvPr/>
          </p:nvSpPr>
          <p:spPr bwMode="auto">
            <a:xfrm>
              <a:off x="2544"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127"/>
            <p:cNvSpPr>
              <a:spLocks noChangeArrowheads="1"/>
            </p:cNvSpPr>
            <p:nvPr/>
          </p:nvSpPr>
          <p:spPr bwMode="auto">
            <a:xfrm>
              <a:off x="2928"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128"/>
            <p:cNvSpPr>
              <a:spLocks noChangeArrowheads="1"/>
            </p:cNvSpPr>
            <p:nvPr/>
          </p:nvSpPr>
          <p:spPr bwMode="auto">
            <a:xfrm>
              <a:off x="3312" y="1776"/>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5" name="Group 129"/>
            <p:cNvGrpSpPr/>
            <p:nvPr/>
          </p:nvGrpSpPr>
          <p:grpSpPr>
            <a:xfrm>
              <a:off x="1584" y="1968"/>
              <a:ext cx="1920" cy="384"/>
              <a:chOff x="1488" y="3072"/>
              <a:chExt cx="1920" cy="384"/>
            </a:xfrm>
          </p:grpSpPr>
          <p:sp>
            <p:nvSpPr>
              <p:cNvPr id="54" name="Oval 130"/>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Oval 131"/>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Oval 132"/>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Oval 133"/>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Oval 134"/>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6" name="Group 135"/>
            <p:cNvGrpSpPr/>
            <p:nvPr/>
          </p:nvGrpSpPr>
          <p:grpSpPr>
            <a:xfrm>
              <a:off x="1392" y="2160"/>
              <a:ext cx="1920" cy="384"/>
              <a:chOff x="1488" y="3072"/>
              <a:chExt cx="1920" cy="384"/>
            </a:xfrm>
          </p:grpSpPr>
          <p:sp>
            <p:nvSpPr>
              <p:cNvPr id="49" name="Oval 136"/>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Oval 137"/>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Oval 138"/>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139"/>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Oval 140"/>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7" name="Group 141"/>
            <p:cNvGrpSpPr/>
            <p:nvPr/>
          </p:nvGrpSpPr>
          <p:grpSpPr>
            <a:xfrm>
              <a:off x="1200" y="2352"/>
              <a:ext cx="1920" cy="384"/>
              <a:chOff x="1488" y="3072"/>
              <a:chExt cx="1920" cy="384"/>
            </a:xfrm>
          </p:grpSpPr>
          <p:sp>
            <p:nvSpPr>
              <p:cNvPr id="44" name="Oval 142"/>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Oval 143"/>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144"/>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Oval 145"/>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Oval 146"/>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8" name="Group 147"/>
            <p:cNvGrpSpPr/>
            <p:nvPr/>
          </p:nvGrpSpPr>
          <p:grpSpPr>
            <a:xfrm>
              <a:off x="1008" y="2544"/>
              <a:ext cx="1920" cy="384"/>
              <a:chOff x="1488" y="3072"/>
              <a:chExt cx="1920" cy="384"/>
            </a:xfrm>
          </p:grpSpPr>
          <p:sp>
            <p:nvSpPr>
              <p:cNvPr id="39" name="Oval 148"/>
              <p:cNvSpPr>
                <a:spLocks noChangeArrowheads="1"/>
              </p:cNvSpPr>
              <p:nvPr/>
            </p:nvSpPr>
            <p:spPr bwMode="auto">
              <a:xfrm>
                <a:off x="1488"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149"/>
              <p:cNvSpPr>
                <a:spLocks noChangeArrowheads="1"/>
              </p:cNvSpPr>
              <p:nvPr/>
            </p:nvSpPr>
            <p:spPr bwMode="auto">
              <a:xfrm>
                <a:off x="1872"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Oval 150"/>
              <p:cNvSpPr>
                <a:spLocks noChangeArrowheads="1"/>
              </p:cNvSpPr>
              <p:nvPr/>
            </p:nvSpPr>
            <p:spPr bwMode="auto">
              <a:xfrm>
                <a:off x="2256"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151"/>
              <p:cNvSpPr>
                <a:spLocks noChangeArrowheads="1"/>
              </p:cNvSpPr>
              <p:nvPr/>
            </p:nvSpPr>
            <p:spPr bwMode="auto">
              <a:xfrm>
                <a:off x="2640"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Oval 152"/>
              <p:cNvSpPr>
                <a:spLocks noChangeArrowheads="1"/>
              </p:cNvSpPr>
              <p:nvPr/>
            </p:nvSpPr>
            <p:spPr bwMode="auto">
              <a:xfrm>
                <a:off x="3024" y="3072"/>
                <a:ext cx="384" cy="384"/>
              </a:xfrm>
              <a:prstGeom prst="ellipse">
                <a:avLst/>
              </a:prstGeom>
              <a:gradFill rotWithShape="0">
                <a:gsLst>
                  <a:gs pos="0">
                    <a:srgbClr val="009999"/>
                  </a:gs>
                  <a:gs pos="100000">
                    <a:srgbClr val="009999">
                      <a:gamma/>
                      <a:shade val="19216"/>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46" name="矩形 145"/>
          <p:cNvSpPr/>
          <p:nvPr/>
        </p:nvSpPr>
        <p:spPr>
          <a:xfrm>
            <a:off x="8686959" y="4191000"/>
            <a:ext cx="2667000" cy="607695"/>
          </a:xfrm>
          <a:prstGeom prst="rect">
            <a:avLst/>
          </a:prstGeom>
        </p:spPr>
        <p:txBody>
          <a:bodyPr wrap="square">
            <a:spAutoFit/>
          </a:bodyPr>
          <a:lstStyle/>
          <a:p>
            <a:pPr lvl="0">
              <a:lnSpc>
                <a:spcPct val="120000"/>
              </a:lnSpc>
              <a:spcBef>
                <a:spcPct val="0"/>
              </a:spcBef>
            </a:pPr>
            <a:r>
              <a:rPr lang="en-US" altLang="zh-CN" sz="2800" b="1">
                <a:solidFill>
                  <a:srgbClr val="FF0000"/>
                </a:solidFill>
                <a:latin typeface="Times New Roman" panose="02020603050405020304" pitchFamily="18" charset="0"/>
                <a:ea typeface="微软雅黑" panose="020B0503020204020204" charset="-122"/>
                <a:cs typeface="Times New Roman" panose="02020603050405020304" pitchFamily="18" charset="0"/>
              </a:rPr>
              <a:t>8 </a:t>
            </a:r>
            <a:r>
              <a:rPr lang="en-US" altLang="zh-CN" sz="2800" b="1">
                <a:solidFill>
                  <a:srgbClr val="FF0000"/>
                </a:solidFill>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a:t>
            </a:r>
            <a:r>
              <a:rPr lang="en-US" altLang="zh-CN" sz="2800" b="1" baseline="30000">
                <a:solidFill>
                  <a:srgbClr val="FF0000"/>
                </a:solidFill>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1</a:t>
            </a:r>
            <a:r>
              <a:rPr lang="en-US" altLang="zh-CN" sz="2800" b="1">
                <a:solidFill>
                  <a:srgbClr val="FF0000"/>
                </a:solidFill>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a:t>
            </a:r>
            <a:r>
              <a:rPr lang="en-US" altLang="zh-CN" sz="2800" b="1" baseline="-25000">
                <a:solidFill>
                  <a:srgbClr val="FF0000"/>
                </a:solidFill>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8</a:t>
            </a:r>
            <a:r>
              <a:rPr lang="en-US" altLang="zh-CN" sz="2800" b="1">
                <a:solidFill>
                  <a:srgbClr val="FF0000"/>
                </a:solidFill>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 + </a:t>
            </a:r>
            <a:r>
              <a:rPr lang="en-US" altLang="zh-CN" sz="2800" b="1" smtClean="0">
                <a:solidFill>
                  <a:srgbClr val="FF0000"/>
                </a:solidFill>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rPr>
              <a:t>1 = 2</a:t>
            </a:r>
            <a:endParaRPr lang="en-US" altLang="zh-CN" sz="2800" b="1">
              <a:solidFill>
                <a:srgbClr val="FF0000"/>
              </a:solidFill>
              <a:latin typeface="Times New Roman" panose="02020603050405020304" pitchFamily="18" charset="0"/>
              <a:ea typeface="微软雅黑" panose="020B0503020204020204" charset="-122"/>
              <a:cs typeface="Times New Roman" panose="02020603050405020304" pitchFamily="18" charset="0"/>
              <a:sym typeface="Symbol" panose="05050102010706020507" pitchFamily="18" charset="2"/>
            </a:endParaRPr>
          </a:p>
        </p:txBody>
      </p:sp>
    </p:spTree>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750"/>
                                        <p:tgtEl>
                                          <p:spTgt spid="2"/>
                                        </p:tgtEl>
                                      </p:cBhvr>
                                    </p:animEffect>
                                  </p:childTnLst>
                                </p:cTn>
                              </p:par>
                            </p:childTnLst>
                          </p:cTn>
                        </p:par>
                        <p:par>
                          <p:cTn id="23" fill="hold">
                            <p:stCondLst>
                              <p:cond delay="1000"/>
                            </p:stCondLst>
                            <p:childTnLst>
                              <p:par>
                                <p:cTn id="24" presetID="27" presetClass="entr" presetSubtype="0" fill="hold" grpId="0" nodeType="afterEffect">
                                  <p:stCondLst>
                                    <p:cond delay="0"/>
                                  </p:stCondLst>
                                  <p:iterate type="lt">
                                    <p:tmPct val="50000"/>
                                  </p:iterate>
                                  <p:childTnLst>
                                    <p:set>
                                      <p:cBhvr>
                                        <p:cTn id="25" dur="1" fill="hold">
                                          <p:stCondLst>
                                            <p:cond delay="0"/>
                                          </p:stCondLst>
                                        </p:cTn>
                                        <p:tgtEl>
                                          <p:spTgt spid="3"/>
                                        </p:tgtEl>
                                        <p:attrNameLst>
                                          <p:attrName>style.visibility</p:attrName>
                                        </p:attrNameLst>
                                      </p:cBhvr>
                                      <p:to>
                                        <p:strVal val="visible"/>
                                      </p:to>
                                    </p:set>
                                    <p:anim calcmode="discrete" valueType="clr">
                                      <p:cBhvr override="childStyle">
                                        <p:cTn id="26"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3"/>
                                        </p:tgtEl>
                                        <p:attrNameLst>
                                          <p:attrName>fillcolor</p:attrName>
                                        </p:attrNameLst>
                                      </p:cBhvr>
                                      <p:tavLst>
                                        <p:tav tm="0">
                                          <p:val>
                                            <p:clrVal>
                                              <a:schemeClr val="accent2"/>
                                            </p:clrVal>
                                          </p:val>
                                        </p:tav>
                                        <p:tav tm="50000">
                                          <p:val>
                                            <p:clrVal>
                                              <a:schemeClr val="hlink"/>
                                            </p:clrVal>
                                          </p:val>
                                        </p:tav>
                                      </p:tavLst>
                                    </p:anim>
                                    <p:set>
                                      <p:cBhvr>
                                        <p:cTn id="28" dur="80"/>
                                        <p:tgtEl>
                                          <p:spTgt spid="3"/>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grpId="0" nodeType="withEffect">
                                  <p:stCondLst>
                                    <p:cond delay="0"/>
                                  </p:stCondLst>
                                  <p:iterate type="wd">
                                    <p:tmPct val="10000"/>
                                  </p:iterate>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par>
                                <p:cTn id="40" presetID="22" presetClass="entr" presetSubtype="8" fill="hold" grpId="0" nodeType="withEffect">
                                  <p:stCondLst>
                                    <p:cond delay="0"/>
                                  </p:stCondLst>
                                  <p:iterate type="wd">
                                    <p:tmPct val="10000"/>
                                  </p:iterate>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6"/>
                                        </p:tgtEl>
                                        <p:attrNameLst>
                                          <p:attrName>style.visibility</p:attrName>
                                        </p:attrNameLst>
                                      </p:cBhvr>
                                      <p:to>
                                        <p:strVal val="visible"/>
                                      </p:to>
                                    </p:set>
                                    <p:animEffect transition="in" filter="wipe(left)">
                                      <p:cBhvr>
                                        <p:cTn id="52" dur="500"/>
                                        <p:tgtEl>
                                          <p:spTgt spid="14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16" grpId="0" bldLvl="0" animBg="1"/>
      <p:bldP spid="18" grpId="0" bldLvl="0" animBg="1"/>
      <p:bldP spid="10" grpId="0"/>
      <p:bldP spid="26" grpId="0" bldLvl="0" animBg="1"/>
      <p:bldP spid="27" grpId="0" bldLvl="0" animBg="1"/>
      <p:bldP spid="28" grpId="0" bldLvl="0" animBg="1"/>
      <p:bldP spid="29" grpId="0" bldLvl="0" animBg="1"/>
      <p:bldP spid="146"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4338" name="Rectangle 2"/>
          <p:cNvSpPr>
            <a:spLocks noGrp="1" noRot="1" noChangeArrowheads="1"/>
          </p:cNvSpPr>
          <p:nvPr>
            <p:ph type="title" idx="4294967295"/>
          </p:nvPr>
        </p:nvSpPr>
        <p:spPr>
          <a:xfrm>
            <a:off x="1981200" y="350838"/>
            <a:ext cx="8229600" cy="1325563"/>
          </a:xfrm>
        </p:spPr>
        <p:txBody>
          <a:bodyPr vert="horz" wrap="square" lIns="91440" tIns="45720" rIns="91440" bIns="45720" numCol="1" anchor="ctr" anchorCtr="0" compatLnSpc="1">
            <a:noAutofit/>
          </a:bodyPr>
          <a:lstStyle>
            <a:lvl1pPr marL="0" indent="0" algn="ctr" defTabSz="914400" rtl="0" eaLnBrk="0" fontAlgn="base" hangingPunct="0">
              <a:lnSpc>
                <a:spcPct val="100000"/>
              </a:lnSpc>
              <a:spcBef>
                <a:spcPct val="0"/>
              </a:spcBef>
              <a:spcAft>
                <a:spcPct val="0"/>
              </a:spcAft>
              <a:buClrTx/>
              <a:buSzTx/>
              <a:buFontTx/>
              <a:buNone/>
              <a:defRPr kumimoji="0" lang="zh-CN" altLang="en-US" sz="4400" b="0" i="0" u="none" baseline="0">
                <a:solidFill>
                  <a:schemeClr val="tx2"/>
                </a:solidFill>
                <a:latin typeface="Arial" panose="020B0604020202020204"/>
                <a:ea typeface="宋体" panose="02010600030101010101" pitchFamily="2" charset="-122"/>
                <a:cs typeface="+mj-cs"/>
              </a:defRPr>
            </a:lvl1pPr>
          </a:lstStyle>
          <a:p>
            <a:pPr marL="0" marR="0" lvl="0" indent="0" algn="ctr" defTabSz="914400" rtl="0" eaLnBrk="1" fontAlgn="base" latinLnBrk="0" hangingPunct="1">
              <a:lnSpc>
                <a:spcPct val="100000"/>
              </a:lnSpc>
              <a:spcBef>
                <a:spcPct val="0"/>
              </a:spcBef>
              <a:spcAft>
                <a:spcPct val="0"/>
              </a:spcAft>
              <a:buClrTx/>
              <a:buSzTx/>
              <a:buFontTx/>
              <a:buNone/>
            </a:pPr>
            <a:br>
              <a:rPr kumimoji="0" lang="en-US" altLang="zh-CN" sz="3600" b="1" i="0" u="none" strike="noStrike" kern="1200" cap="none" spc="0" normalizeH="0" baseline="0" noProof="0">
                <a:ln w="9525" cap="flat" cmpd="sng" algn="ctr">
                  <a:noFill/>
                  <a:prstDash val="solid"/>
                  <a:round/>
                  <a:headEnd type="none" w="med" len="med"/>
                  <a:tailEnd type="none" w="med" len="med"/>
                </a:ln>
                <a:solidFill>
                  <a:srgbClr val="000099"/>
                </a:solidFill>
                <a:effectLst/>
                <a:uLnTx/>
                <a:uFillTx/>
                <a:latin typeface="Arial" panose="020B0604020202020204"/>
                <a:ea typeface="宋体" panose="02010600030101010101" pitchFamily="2" charset="-122"/>
                <a:cs typeface="Arial" panose="020B0604020202020204"/>
                <a:sym typeface="Wingdings" panose="05000000000000000000"/>
              </a:rPr>
            </a:br>
            <a:r>
              <a:rPr kumimoji="0" lang="zh-CN" altLang="en-US" sz="3600" b="1" i="0" u="none" strike="noStrike" kern="1200" cap="none" spc="0" normalizeH="0" baseline="0" noProof="0">
                <a:ln w="9525" cap="flat" cmpd="sng" algn="ctr">
                  <a:noFill/>
                  <a:prstDash val="solid"/>
                  <a:round/>
                  <a:headEnd type="none" w="med" len="med"/>
                  <a:tailEnd type="none" w="med" len="med"/>
                </a:ln>
                <a:solidFill>
                  <a:srgbClr val="FF3300"/>
                </a:solidFill>
                <a:effectLst/>
                <a:uLnTx/>
                <a:uFillTx/>
                <a:latin typeface="Arial" panose="020B0604020202020204"/>
                <a:ea typeface="宋体" panose="02010600030101010101" pitchFamily="2" charset="-122"/>
                <a:cs typeface="Arial" panose="020B0604020202020204"/>
                <a:sym typeface="Wingdings" panose="05000000000000000000"/>
              </a:rPr>
              <a:t>三维空间</a:t>
            </a:r>
            <a:r>
              <a:rPr kumimoji="0" lang="zh-CN" altLang="en-US" sz="3600" b="1"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panose="020B0604020202020204"/>
                <a:ea typeface="宋体" panose="02010600030101010101" pitchFamily="2" charset="-122"/>
                <a:cs typeface="Arial" panose="020B0604020202020204"/>
                <a:sym typeface="Wingdings" panose="05000000000000000000"/>
              </a:rPr>
              <a:t>里</a:t>
            </a:r>
            <a:r>
              <a:rPr kumimoji="0" lang="zh-CN" altLang="en-US" sz="3600" b="1" i="0" u="none" strike="noStrike" kern="1200" cap="none" spc="0" normalizeH="0" baseline="0" noProof="0">
                <a:ln w="9525" cap="flat" cmpd="sng" algn="ctr">
                  <a:noFill/>
                  <a:prstDash val="solid"/>
                  <a:round/>
                  <a:headEnd type="none" w="med" len="med"/>
                  <a:tailEnd type="none" w="med" len="med"/>
                </a:ln>
                <a:solidFill>
                  <a:srgbClr val="FF3300"/>
                </a:solidFill>
                <a:effectLst/>
                <a:uLnTx/>
                <a:uFillTx/>
                <a:latin typeface="Arial" panose="020B0604020202020204"/>
                <a:ea typeface="宋体" panose="02010600030101010101" pitchFamily="2" charset="-122"/>
                <a:cs typeface="Arial" panose="020B0604020202020204"/>
                <a:sym typeface="Wingdings" panose="05000000000000000000"/>
              </a:rPr>
              <a:t>密置层</a:t>
            </a:r>
            <a:r>
              <a:rPr kumimoji="0" lang="zh-CN" altLang="en-US" sz="3600" b="1"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panose="020B0604020202020204"/>
                <a:ea typeface="宋体" panose="02010600030101010101" pitchFamily="2" charset="-122"/>
                <a:cs typeface="Arial" panose="020B0604020202020204"/>
                <a:sym typeface="Wingdings" panose="05000000000000000000"/>
              </a:rPr>
              <a:t>金属原子的</a:t>
            </a:r>
            <a:r>
              <a:rPr kumimoji="0" lang="zh-CN" altLang="en-US" sz="3600" b="1" i="0" u="none" strike="noStrike" kern="1200" cap="none" spc="0" normalizeH="0" baseline="0" noProof="0">
                <a:ln w="9525" cap="flat" cmpd="sng" algn="ctr">
                  <a:noFill/>
                  <a:prstDash val="solid"/>
                  <a:round/>
                  <a:headEnd type="none" w="med" len="med"/>
                  <a:tailEnd type="none" w="med" len="med"/>
                </a:ln>
                <a:solidFill>
                  <a:srgbClr val="FF3300"/>
                </a:solidFill>
                <a:effectLst/>
                <a:uLnTx/>
                <a:uFillTx/>
                <a:latin typeface="Arial" panose="020B0604020202020204"/>
                <a:ea typeface="宋体" panose="02010600030101010101" pitchFamily="2" charset="-122"/>
                <a:cs typeface="Arial" panose="020B0604020202020204"/>
                <a:sym typeface="Wingdings" panose="05000000000000000000"/>
              </a:rPr>
              <a:t>堆积方式</a:t>
            </a:r>
            <a:r>
              <a:rPr kumimoji="0" lang="zh-CN" altLang="en-US" sz="3600" b="0" i="0" u="none" strike="noStrike" kern="1200" cap="none" spc="0" normalizeH="0" baseline="0" noProof="0">
                <a:ln w="9525" cap="flat" cmpd="sng" algn="ctr">
                  <a:noFill/>
                  <a:prstDash val="solid"/>
                  <a:round/>
                  <a:headEnd type="none" w="med" len="med"/>
                  <a:tailEnd type="none" w="med" len="med"/>
                </a:ln>
                <a:solidFill>
                  <a:srgbClr val="000099"/>
                </a:solidFill>
                <a:effectLst/>
                <a:uLnTx/>
                <a:uFillTx/>
                <a:latin typeface="Arial" panose="020B0604020202020204"/>
                <a:ea typeface="宋体" panose="02010600030101010101" pitchFamily="2" charset="-122"/>
                <a:cs typeface="Arial" panose="020B0604020202020204"/>
                <a:sym typeface="Wingdings" panose="05000000000000000000"/>
              </a:rPr>
              <a:t> </a:t>
            </a:r>
            <a:endParaRPr kumimoji="0" lang="zh-CN" altLang="en-US" sz="3600" b="0" i="0" u="none" strike="noStrike" kern="0" cap="none" spc="0" normalizeH="0" baseline="0" noProof="1">
              <a:solidFill>
                <a:schemeClr val="tx2"/>
              </a:solidFill>
              <a:effectLst/>
              <a:latin typeface="Arial" panose="020B0604020202020204"/>
              <a:ea typeface="宋体" panose="02010600030101010101" pitchFamily="2" charset="-122"/>
              <a:cs typeface="+mj-cs"/>
            </a:endParaRPr>
          </a:p>
        </p:txBody>
      </p:sp>
      <p:sp>
        <p:nvSpPr>
          <p:cNvPr id="14339" name="Rectangle 3"/>
          <p:cNvSpPr>
            <a:spLocks noGrp="1" noRot="1"/>
          </p:cNvSpPr>
          <p:nvPr>
            <p:ph type="body" idx="4294967295"/>
          </p:nvPr>
        </p:nvSpPr>
        <p:spPr>
          <a:xfrm>
            <a:off x="1825625" y="2039938"/>
            <a:ext cx="8382000" cy="3983038"/>
          </a:xfrm>
        </p:spPr>
        <p:txBody>
          <a:bodyPr wrap="square" lIns="91440" tIns="45720" rIns="91440" bIns="45720" anchor="t" anchorCtr="0"/>
          <a:p>
            <a:pPr marL="342900" marR="0" indent="-342900" algn="l" defTabSz="914400" rtl="0" eaLnBrk="1" fontAlgn="base" latinLnBrk="0" hangingPunct="1">
              <a:lnSpc>
                <a:spcPct val="100000"/>
              </a:lnSpc>
              <a:spcBef>
                <a:spcPct val="20000"/>
              </a:spcBef>
              <a:spcAft>
                <a:spcPct val="0"/>
              </a:spcAft>
              <a:buClr>
                <a:srgbClr val="FF6600"/>
              </a:buClr>
              <a:buSzTx/>
              <a:buFont typeface="Wingdings" panose="05000000000000000000" pitchFamily="2" charset="2"/>
              <a:buChar char="§"/>
            </a:pPr>
            <a:r>
              <a:rPr kumimoji="0" lang="zh-CN" altLang="en-US" sz="3200" b="1" i="0" u="none" strike="noStrike" kern="0" cap="none" spc="0" normalizeH="0" baseline="0" noProof="1">
                <a:solidFill>
                  <a:schemeClr val="tx1"/>
                </a:solidFill>
                <a:effectLst/>
                <a:latin typeface="+mn-lt"/>
                <a:ea typeface="+mn-ea"/>
                <a:cs typeface="+mn-cs"/>
              </a:rPr>
              <a:t>将</a:t>
            </a:r>
            <a:r>
              <a:rPr kumimoji="0" lang="zh-CN" altLang="en-US" sz="3200" b="1" i="0" u="none" strike="noStrike" kern="0" cap="none" spc="0" normalizeH="0" baseline="0" noProof="1">
                <a:solidFill>
                  <a:srgbClr val="0000FF"/>
                </a:solidFill>
                <a:effectLst/>
                <a:latin typeface="+mn-lt"/>
                <a:ea typeface="+mn-ea"/>
                <a:cs typeface="+mn-cs"/>
              </a:rPr>
              <a:t>密置层</a:t>
            </a:r>
            <a:r>
              <a:rPr kumimoji="0" lang="zh-CN" altLang="en-US" sz="3200" b="1" i="0" u="none" strike="noStrike" kern="0" cap="none" spc="0" normalizeH="0" baseline="0" noProof="1">
                <a:solidFill>
                  <a:schemeClr val="tx1"/>
                </a:solidFill>
                <a:effectLst/>
                <a:latin typeface="+mn-lt"/>
                <a:ea typeface="+mn-ea"/>
                <a:cs typeface="+mn-cs"/>
              </a:rPr>
              <a:t>的小球在一个平面上黏合在一起，再一层一层地堆积起来（</a:t>
            </a:r>
            <a:r>
              <a:rPr kumimoji="0" lang="zh-CN" altLang="en-US" sz="3200" b="1" i="0" u="none" strike="noStrike" kern="0" cap="none" spc="0" normalizeH="0" baseline="0" noProof="1">
                <a:solidFill>
                  <a:srgbClr val="0000FF"/>
                </a:solidFill>
                <a:effectLst/>
                <a:latin typeface="+mn-lt"/>
                <a:ea typeface="+mn-ea"/>
                <a:cs typeface="+mn-cs"/>
              </a:rPr>
              <a:t>至少堆</a:t>
            </a:r>
            <a:r>
              <a:rPr kumimoji="0" lang="en-US" altLang="zh-CN" sz="3200" b="1" i="0" u="none" strike="noStrike" kern="0" cap="none" spc="0" normalizeH="0" baseline="0" noProof="1">
                <a:solidFill>
                  <a:srgbClr val="0000FF"/>
                </a:solidFill>
                <a:effectLst/>
                <a:latin typeface="+mn-lt"/>
                <a:ea typeface="+mn-ea"/>
                <a:cs typeface="+mn-cs"/>
              </a:rPr>
              <a:t>4</a:t>
            </a:r>
            <a:r>
              <a:rPr kumimoji="0" lang="zh-CN" altLang="en-US" sz="3200" b="1" i="0" u="none" strike="noStrike" kern="0" cap="none" spc="0" normalizeH="0" baseline="0" noProof="1">
                <a:solidFill>
                  <a:srgbClr val="0000FF"/>
                </a:solidFill>
                <a:effectLst/>
                <a:latin typeface="+mn-lt"/>
                <a:ea typeface="+mn-ea"/>
                <a:cs typeface="+mn-cs"/>
              </a:rPr>
              <a:t>层</a:t>
            </a:r>
            <a:r>
              <a:rPr kumimoji="0" lang="zh-CN" altLang="en-US" sz="3200" b="1" i="0" u="none" strike="noStrike" kern="0" cap="none" spc="0" normalizeH="0" baseline="0" noProof="1">
                <a:solidFill>
                  <a:schemeClr val="tx1"/>
                </a:solidFill>
                <a:effectLst/>
                <a:latin typeface="+mn-lt"/>
                <a:ea typeface="+mn-ea"/>
                <a:cs typeface="+mn-cs"/>
              </a:rPr>
              <a:t>），使</a:t>
            </a:r>
            <a:r>
              <a:rPr kumimoji="0" lang="zh-CN" altLang="en-US" sz="3200" b="1" i="0" u="none" strike="noStrike" kern="0" cap="none" spc="0" normalizeH="0" baseline="0" noProof="1">
                <a:solidFill>
                  <a:srgbClr val="0000FF"/>
                </a:solidFill>
                <a:effectLst/>
                <a:latin typeface="+mn-lt"/>
                <a:ea typeface="+mn-ea"/>
                <a:cs typeface="+mn-cs"/>
              </a:rPr>
              <a:t>相邻层</a:t>
            </a:r>
            <a:r>
              <a:rPr kumimoji="0" lang="zh-CN" altLang="en-US" sz="3200" b="1" i="0" u="none" strike="noStrike" kern="0" cap="none" spc="0" normalizeH="0" baseline="0" noProof="1">
                <a:solidFill>
                  <a:schemeClr val="tx1"/>
                </a:solidFill>
                <a:effectLst/>
                <a:latin typeface="+mn-lt"/>
                <a:ea typeface="+mn-ea"/>
                <a:cs typeface="+mn-cs"/>
              </a:rPr>
              <a:t>上的小球</a:t>
            </a:r>
            <a:r>
              <a:rPr kumimoji="0" lang="zh-CN" altLang="en-US" sz="3200" b="1" i="0" u="none" strike="noStrike" kern="0" cap="none" spc="0" normalizeH="0" baseline="0" noProof="1">
                <a:solidFill>
                  <a:srgbClr val="0000FF"/>
                </a:solidFill>
                <a:effectLst/>
                <a:latin typeface="+mn-lt"/>
                <a:ea typeface="+mn-ea"/>
                <a:cs typeface="+mn-cs"/>
              </a:rPr>
              <a:t>紧密接触</a:t>
            </a:r>
            <a:r>
              <a:rPr kumimoji="0" lang="zh-CN" altLang="en-US" sz="3200" b="1" i="0" u="none" strike="noStrike" kern="0" cap="none" spc="0" normalizeH="0" baseline="0" noProof="1">
                <a:solidFill>
                  <a:schemeClr val="tx1"/>
                </a:solidFill>
                <a:effectLst/>
                <a:latin typeface="+mn-lt"/>
                <a:ea typeface="+mn-ea"/>
                <a:cs typeface="+mn-cs"/>
              </a:rPr>
              <a:t>，有哪些堆积方式？</a:t>
            </a:r>
            <a:endParaRPr kumimoji="0" lang="zh-CN" altLang="en-US" sz="3200" b="1" i="0" u="none" strike="noStrike" kern="0" cap="none" spc="0" normalizeH="0" baseline="0" noProof="1">
              <a:solidFill>
                <a:schemeClr val="tx1"/>
              </a:solidFill>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
                <a:srgbClr val="FF6600"/>
              </a:buClr>
              <a:buSzTx/>
              <a:buFont typeface="Wingdings" panose="05000000000000000000" pitchFamily="2" charset="2"/>
              <a:buChar char="§"/>
            </a:pPr>
            <a:r>
              <a:rPr kumimoji="0" lang="zh-CN" altLang="en-US" sz="3200" b="1" i="0" u="none" strike="noStrike" kern="0" cap="none" spc="0" normalizeH="0" baseline="0" noProof="1">
                <a:solidFill>
                  <a:schemeClr val="tx1"/>
                </a:solidFill>
                <a:effectLst/>
                <a:latin typeface="+mn-lt"/>
                <a:ea typeface="+mn-ea"/>
                <a:cs typeface="+mn-cs"/>
              </a:rPr>
              <a:t>注意：堆积方式的周期性、稳定性</a:t>
            </a:r>
            <a:endParaRPr kumimoji="0" lang="zh-CN" altLang="en-US" sz="3200" b="1" i="0" u="none" strike="noStrike" kern="0" cap="none" spc="0" normalizeH="0" baseline="0" noProof="1">
              <a:solidFill>
                <a:schemeClr val="tx1"/>
              </a:solidFill>
              <a:effectLst/>
              <a:latin typeface="+mn-lt"/>
              <a:ea typeface="+mn-ea"/>
              <a:cs typeface="+mn-cs"/>
            </a:endParaRPr>
          </a:p>
        </p:txBody>
      </p:sp>
      <p:grpSp>
        <p:nvGrpSpPr>
          <p:cNvPr id="14340" name="Group 4"/>
          <p:cNvGrpSpPr/>
          <p:nvPr/>
        </p:nvGrpSpPr>
        <p:grpSpPr>
          <a:xfrm>
            <a:off x="2819400" y="4724400"/>
            <a:ext cx="5997575" cy="1717676"/>
            <a:chOff x="0" y="0"/>
            <a:chExt cx="3778" cy="1082"/>
          </a:xfrm>
        </p:grpSpPr>
        <p:grpSp>
          <p:nvGrpSpPr>
            <p:cNvPr id="2" name="Group 5"/>
            <p:cNvGrpSpPr/>
            <p:nvPr/>
          </p:nvGrpSpPr>
          <p:grpSpPr>
            <a:xfrm>
              <a:off x="2304" y="152"/>
              <a:ext cx="562" cy="528"/>
              <a:chOff x="0" y="0"/>
              <a:chExt cx="562" cy="528"/>
            </a:xfrm>
          </p:grpSpPr>
          <p:sp>
            <p:nvSpPr>
              <p:cNvPr id="14341" name="Oval 6"/>
              <p:cNvSpPr/>
              <p:nvPr/>
            </p:nvSpPr>
            <p:spPr>
              <a:xfrm>
                <a:off x="0" y="240"/>
                <a:ext cx="288" cy="288"/>
              </a:xfrm>
              <a:prstGeom prst="ellipse">
                <a:avLst/>
              </a:prstGeom>
              <a:gradFill rotWithShape="1">
                <a:gsLst>
                  <a:gs pos="0">
                    <a:srgbClr val="FF3300"/>
                  </a:gs>
                  <a:gs pos="100000">
                    <a:srgbClr val="76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4342" name="Oval 7"/>
              <p:cNvSpPr/>
              <p:nvPr/>
            </p:nvSpPr>
            <p:spPr>
              <a:xfrm>
                <a:off x="274" y="240"/>
                <a:ext cx="288" cy="288"/>
              </a:xfrm>
              <a:prstGeom prst="ellipse">
                <a:avLst/>
              </a:prstGeom>
              <a:gradFill rotWithShape="1">
                <a:gsLst>
                  <a:gs pos="0">
                    <a:srgbClr val="FF3300"/>
                  </a:gs>
                  <a:gs pos="100000">
                    <a:srgbClr val="76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4343" name="Oval 8"/>
              <p:cNvSpPr/>
              <p:nvPr/>
            </p:nvSpPr>
            <p:spPr>
              <a:xfrm>
                <a:off x="137" y="0"/>
                <a:ext cx="288" cy="288"/>
              </a:xfrm>
              <a:prstGeom prst="ellipse">
                <a:avLst/>
              </a:prstGeom>
              <a:gradFill rotWithShape="1">
                <a:gsLst>
                  <a:gs pos="0">
                    <a:srgbClr val="FF3300"/>
                  </a:gs>
                  <a:gs pos="100000">
                    <a:srgbClr val="76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14344" name="Group 9"/>
            <p:cNvGrpSpPr/>
            <p:nvPr/>
          </p:nvGrpSpPr>
          <p:grpSpPr>
            <a:xfrm>
              <a:off x="3216" y="152"/>
              <a:ext cx="562" cy="528"/>
              <a:chOff x="0" y="0"/>
              <a:chExt cx="562" cy="528"/>
            </a:xfrm>
          </p:grpSpPr>
          <p:sp>
            <p:nvSpPr>
              <p:cNvPr id="14345" name="Oval 10"/>
              <p:cNvSpPr/>
              <p:nvPr/>
            </p:nvSpPr>
            <p:spPr>
              <a:xfrm>
                <a:off x="0" y="240"/>
                <a:ext cx="288" cy="288"/>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4346" name="Oval 11"/>
              <p:cNvSpPr/>
              <p:nvPr/>
            </p:nvSpPr>
            <p:spPr>
              <a:xfrm>
                <a:off x="274" y="240"/>
                <a:ext cx="288" cy="288"/>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4347" name="Oval 12"/>
              <p:cNvSpPr/>
              <p:nvPr/>
            </p:nvSpPr>
            <p:spPr>
              <a:xfrm>
                <a:off x="137" y="0"/>
                <a:ext cx="288" cy="288"/>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14348" name="Group 13"/>
            <p:cNvGrpSpPr/>
            <p:nvPr/>
          </p:nvGrpSpPr>
          <p:grpSpPr>
            <a:xfrm rot="1020000">
              <a:off x="1152" y="8"/>
              <a:ext cx="823" cy="836"/>
              <a:chOff x="0" y="0"/>
              <a:chExt cx="823" cy="836"/>
            </a:xfrm>
          </p:grpSpPr>
          <p:sp>
            <p:nvSpPr>
              <p:cNvPr id="14349" name="Oval 14"/>
              <p:cNvSpPr/>
              <p:nvPr/>
            </p:nvSpPr>
            <p:spPr>
              <a:xfrm>
                <a:off x="0" y="343"/>
                <a:ext cx="288" cy="288"/>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4350" name="Oval 15"/>
              <p:cNvSpPr/>
              <p:nvPr/>
            </p:nvSpPr>
            <p:spPr>
              <a:xfrm>
                <a:off x="192" y="548"/>
                <a:ext cx="288" cy="288"/>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4351" name="Oval 16"/>
              <p:cNvSpPr/>
              <p:nvPr/>
            </p:nvSpPr>
            <p:spPr>
              <a:xfrm>
                <a:off x="75" y="75"/>
                <a:ext cx="288" cy="288"/>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4352" name="Oval 17"/>
              <p:cNvSpPr/>
              <p:nvPr/>
            </p:nvSpPr>
            <p:spPr>
              <a:xfrm>
                <a:off x="343" y="0"/>
                <a:ext cx="288" cy="288"/>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4353" name="Oval 18"/>
              <p:cNvSpPr/>
              <p:nvPr/>
            </p:nvSpPr>
            <p:spPr>
              <a:xfrm>
                <a:off x="535" y="198"/>
                <a:ext cx="288" cy="288"/>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4354" name="Oval 19"/>
              <p:cNvSpPr/>
              <p:nvPr/>
            </p:nvSpPr>
            <p:spPr>
              <a:xfrm>
                <a:off x="459" y="466"/>
                <a:ext cx="288" cy="288"/>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4355" name="Oval 20"/>
              <p:cNvSpPr/>
              <p:nvPr/>
            </p:nvSpPr>
            <p:spPr>
              <a:xfrm>
                <a:off x="267" y="274"/>
                <a:ext cx="288" cy="288"/>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14356" name="Group 21"/>
            <p:cNvGrpSpPr/>
            <p:nvPr/>
          </p:nvGrpSpPr>
          <p:grpSpPr>
            <a:xfrm rot="1020000">
              <a:off x="0" y="0"/>
              <a:ext cx="823" cy="836"/>
              <a:chOff x="0" y="0"/>
              <a:chExt cx="823" cy="836"/>
            </a:xfrm>
          </p:grpSpPr>
          <p:sp>
            <p:nvSpPr>
              <p:cNvPr id="14357" name="Oval 22"/>
              <p:cNvSpPr/>
              <p:nvPr/>
            </p:nvSpPr>
            <p:spPr>
              <a:xfrm>
                <a:off x="0" y="343"/>
                <a:ext cx="288" cy="288"/>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4358" name="Oval 23"/>
              <p:cNvSpPr/>
              <p:nvPr/>
            </p:nvSpPr>
            <p:spPr>
              <a:xfrm>
                <a:off x="192" y="548"/>
                <a:ext cx="288" cy="288"/>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4359" name="Oval 24"/>
              <p:cNvSpPr/>
              <p:nvPr/>
            </p:nvSpPr>
            <p:spPr>
              <a:xfrm>
                <a:off x="75" y="75"/>
                <a:ext cx="288" cy="288"/>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4360" name="Oval 25"/>
              <p:cNvSpPr/>
              <p:nvPr/>
            </p:nvSpPr>
            <p:spPr>
              <a:xfrm>
                <a:off x="343" y="0"/>
                <a:ext cx="288" cy="288"/>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4361" name="Oval 26"/>
              <p:cNvSpPr/>
              <p:nvPr/>
            </p:nvSpPr>
            <p:spPr>
              <a:xfrm>
                <a:off x="535" y="198"/>
                <a:ext cx="288" cy="288"/>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4362" name="Oval 27"/>
              <p:cNvSpPr/>
              <p:nvPr/>
            </p:nvSpPr>
            <p:spPr>
              <a:xfrm>
                <a:off x="459" y="466"/>
                <a:ext cx="288" cy="288"/>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4363" name="Oval 28"/>
              <p:cNvSpPr/>
              <p:nvPr/>
            </p:nvSpPr>
            <p:spPr>
              <a:xfrm>
                <a:off x="267" y="274"/>
                <a:ext cx="288" cy="288"/>
              </a:xfrm>
              <a:prstGeom prst="ellipse">
                <a:avLst/>
              </a:prstGeom>
              <a:gradFill rotWithShape="1">
                <a:gsLst>
                  <a:gs pos="0">
                    <a:srgbClr val="FFFF00"/>
                  </a:gs>
                  <a:gs pos="100000">
                    <a:srgbClr val="7676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14365" name="Text Box 29"/>
            <p:cNvSpPr/>
            <p:nvPr/>
          </p:nvSpPr>
          <p:spPr>
            <a:xfrm>
              <a:off x="240" y="714"/>
              <a:ext cx="288" cy="368"/>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effectLst>
                    <a:outerShdw blurRad="38100" dist="38100" dir="2700000">
                      <a:srgbClr val="FFFFFF"/>
                    </a:outerShdw>
                  </a:effectLst>
                  <a:latin typeface="Times New Roman" panose="02020603050405020304" pitchFamily="18" charset="0"/>
                  <a:ea typeface="宋体" panose="02010600030101010101" pitchFamily="2" charset="-122"/>
                  <a:cs typeface="+mn-cs"/>
                </a:rPr>
                <a:t>A</a:t>
              </a:r>
              <a:endParaRPr lang="en-US" altLang="zh-CN" sz="3200" b="1" strike="noStrike" noProof="1">
                <a:effectLst>
                  <a:outerShdw blurRad="38100" dist="38100" dir="2700000">
                    <a:srgbClr val="FFFFFF"/>
                  </a:outerShdw>
                </a:effectLst>
                <a:latin typeface="Times New Roman" panose="02020603050405020304" pitchFamily="18" charset="0"/>
              </a:endParaRPr>
            </a:p>
          </p:txBody>
        </p:sp>
        <p:sp>
          <p:nvSpPr>
            <p:cNvPr id="14366" name="Text Box 30"/>
            <p:cNvSpPr/>
            <p:nvPr/>
          </p:nvSpPr>
          <p:spPr>
            <a:xfrm>
              <a:off x="1399" y="714"/>
              <a:ext cx="288" cy="368"/>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effectLst>
                    <a:outerShdw blurRad="38100" dist="38100" dir="2700000">
                      <a:srgbClr val="FFFFFF"/>
                    </a:outerShdw>
                  </a:effectLst>
                  <a:latin typeface="Times New Roman" panose="02020603050405020304" pitchFamily="18" charset="0"/>
                  <a:ea typeface="宋体" panose="02010600030101010101" pitchFamily="2" charset="-122"/>
                  <a:cs typeface="+mn-cs"/>
                </a:rPr>
                <a:t>A</a:t>
              </a:r>
              <a:endParaRPr lang="en-US" altLang="zh-CN" sz="3200" b="1" strike="noStrike" noProof="1">
                <a:effectLst>
                  <a:outerShdw blurRad="38100" dist="38100" dir="2700000">
                    <a:srgbClr val="FFFFFF"/>
                  </a:outerShdw>
                </a:effectLst>
                <a:latin typeface="Times New Roman" panose="02020603050405020304" pitchFamily="18" charset="0"/>
              </a:endParaRPr>
            </a:p>
          </p:txBody>
        </p:sp>
        <p:sp>
          <p:nvSpPr>
            <p:cNvPr id="14367" name="Text Box 31"/>
            <p:cNvSpPr/>
            <p:nvPr/>
          </p:nvSpPr>
          <p:spPr>
            <a:xfrm>
              <a:off x="2434" y="714"/>
              <a:ext cx="288" cy="368"/>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effectLst>
                    <a:outerShdw blurRad="38100" dist="38100" dir="2700000">
                      <a:srgbClr val="FFFFFF"/>
                    </a:outerShdw>
                  </a:effectLst>
                  <a:latin typeface="Times New Roman" panose="02020603050405020304" pitchFamily="18" charset="0"/>
                  <a:ea typeface="宋体" panose="02010600030101010101" pitchFamily="2" charset="-122"/>
                  <a:cs typeface="+mn-cs"/>
                </a:rPr>
                <a:t>B</a:t>
              </a:r>
              <a:endParaRPr lang="en-US" altLang="zh-CN" sz="3200" b="1" strike="noStrike" noProof="1">
                <a:effectLst>
                  <a:outerShdw blurRad="38100" dist="38100" dir="2700000">
                    <a:srgbClr val="FFFFFF"/>
                  </a:outerShdw>
                </a:effectLst>
                <a:latin typeface="Times New Roman" panose="02020603050405020304" pitchFamily="18" charset="0"/>
              </a:endParaRPr>
            </a:p>
          </p:txBody>
        </p:sp>
        <p:sp>
          <p:nvSpPr>
            <p:cNvPr id="14368" name="Text Box 32"/>
            <p:cNvSpPr/>
            <p:nvPr/>
          </p:nvSpPr>
          <p:spPr>
            <a:xfrm>
              <a:off x="3360" y="714"/>
              <a:ext cx="288" cy="368"/>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effectLst>
                    <a:outerShdw blurRad="38100" dist="38100" dir="2700000">
                      <a:srgbClr val="FFFFFF"/>
                    </a:outerShdw>
                  </a:effectLst>
                  <a:latin typeface="Times New Roman" panose="02020603050405020304" pitchFamily="18" charset="0"/>
                  <a:ea typeface="宋体" panose="02010600030101010101" pitchFamily="2" charset="-122"/>
                  <a:cs typeface="+mn-cs"/>
                </a:rPr>
                <a:t>B</a:t>
              </a:r>
              <a:endParaRPr lang="en-US" altLang="zh-CN" sz="3200" b="1" strike="noStrike" noProof="1">
                <a:effectLst>
                  <a:outerShdw blurRad="38100" dist="38100" dir="2700000">
                    <a:srgbClr val="FFFFFF"/>
                  </a:outerShdw>
                </a:effectLst>
                <a:latin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blinds(horizontal)">
                                      <p:cBhvr>
                                        <p:cTn id="7" dur="500" fill="hold"/>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39">
                                            <p:txEl>
                                              <p:charRg st="0" end="59"/>
                                            </p:txEl>
                                          </p:spTgt>
                                        </p:tgtEl>
                                        <p:attrNameLst>
                                          <p:attrName>style.visibility</p:attrName>
                                        </p:attrNameLst>
                                      </p:cBhvr>
                                      <p:to>
                                        <p:strVal val="visible"/>
                                      </p:to>
                                    </p:set>
                                    <p:animEffect transition="in" filter="blinds(horizontal)">
                                      <p:cBhvr>
                                        <p:cTn id="12" dur="500" fill="hold"/>
                                        <p:tgtEl>
                                          <p:spTgt spid="14339">
                                            <p:txEl>
                                              <p:charRg st="0" end="5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340"/>
                                        </p:tgtEl>
                                        <p:attrNameLst>
                                          <p:attrName>style.visibility</p:attrName>
                                        </p:attrNameLst>
                                      </p:cBhvr>
                                      <p:to>
                                        <p:strVal val="visible"/>
                                      </p:to>
                                    </p:set>
                                    <p:animEffect transition="in" filter="blinds(horizontal)">
                                      <p:cBhvr>
                                        <p:cTn id="17" dur="500" fill="hold"/>
                                        <p:tgtEl>
                                          <p:spTgt spid="1434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339">
                                            <p:txEl>
                                              <p:charRg st="59" end="75"/>
                                            </p:txEl>
                                          </p:spTgt>
                                        </p:tgtEl>
                                        <p:attrNameLst>
                                          <p:attrName>style.visibility</p:attrName>
                                        </p:attrNameLst>
                                      </p:cBhvr>
                                      <p:to>
                                        <p:strVal val="visible"/>
                                      </p:to>
                                    </p:set>
                                    <p:animEffect transition="in" filter="blinds(horizontal)">
                                      <p:cBhvr>
                                        <p:cTn id="22" dur="500" fill="hold"/>
                                        <p:tgtEl>
                                          <p:spTgt spid="14339">
                                            <p:txEl>
                                              <p:charRg st="59" end="7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p:bldP spid="14339" grpId="0" animBg="1" uiExpand="1" build="p"/>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grpSp>
        <p:nvGrpSpPr>
          <p:cNvPr id="15362" name="Group 2"/>
          <p:cNvGrpSpPr/>
          <p:nvPr/>
        </p:nvGrpSpPr>
        <p:grpSpPr>
          <a:xfrm>
            <a:off x="6934200" y="2543175"/>
            <a:ext cx="2590800" cy="4010025"/>
            <a:chOff x="0" y="0"/>
            <a:chExt cx="1632" cy="2526"/>
          </a:xfrm>
        </p:grpSpPr>
        <p:sp>
          <p:nvSpPr>
            <p:cNvPr id="15363" name="Text Box 3"/>
            <p:cNvSpPr/>
            <p:nvPr/>
          </p:nvSpPr>
          <p:spPr>
            <a:xfrm>
              <a:off x="282" y="0"/>
              <a:ext cx="1056" cy="368"/>
            </a:xfrm>
            <a:prstGeom prst="rect">
              <a:avLst/>
            </a:prstGeom>
            <a:noFill/>
            <a:ln w="9525">
              <a:noFill/>
            </a:ln>
          </p:spPr>
          <p:txBody>
            <a:bodyPr>
              <a:spAutoFit/>
            </a:bodyPr>
            <a:p>
              <a:pPr algn="ctr" eaLnBrk="0" fontAlgn="base" hangingPunct="0"/>
              <a:r>
                <a:rPr lang="zh-CN" altLang="en-US" sz="3200" b="1" strike="noStrike" noProof="1">
                  <a:effectLst>
                    <a:outerShdw blurRad="38100" dist="38100" dir="2700000">
                      <a:srgbClr val="FFFFFF"/>
                    </a:outerShdw>
                  </a:effectLst>
                  <a:latin typeface="Times New Roman" panose="02020603050405020304" pitchFamily="18" charset="0"/>
                  <a:ea typeface="宋体" panose="02010600030101010101" pitchFamily="2" charset="-122"/>
                  <a:cs typeface="+mn-cs"/>
                </a:rPr>
                <a:t>前视图</a:t>
              </a:r>
              <a:endParaRPr lang="zh-CN" altLang="en-US" sz="3200" b="1" strike="noStrike" noProof="1">
                <a:effectLst>
                  <a:outerShdw blurRad="38100" dist="38100" dir="2700000">
                    <a:srgbClr val="FFFFFF"/>
                  </a:outerShdw>
                </a:effectLst>
                <a:latin typeface="Times New Roman" panose="02020603050405020304" pitchFamily="18" charset="0"/>
              </a:endParaRPr>
            </a:p>
          </p:txBody>
        </p:sp>
        <p:grpSp>
          <p:nvGrpSpPr>
            <p:cNvPr id="2" name="Group 4"/>
            <p:cNvGrpSpPr/>
            <p:nvPr/>
          </p:nvGrpSpPr>
          <p:grpSpPr>
            <a:xfrm>
              <a:off x="0" y="414"/>
              <a:ext cx="1632" cy="2112"/>
              <a:chOff x="0" y="0"/>
              <a:chExt cx="2016" cy="2592"/>
            </a:xfrm>
          </p:grpSpPr>
          <p:sp>
            <p:nvSpPr>
              <p:cNvPr id="15364" name="Oval 5"/>
              <p:cNvSpPr/>
              <p:nvPr/>
            </p:nvSpPr>
            <p:spPr>
              <a:xfrm>
                <a:off x="672" y="1008"/>
                <a:ext cx="672" cy="672"/>
              </a:xfrm>
              <a:prstGeom prst="ellipse">
                <a:avLst/>
              </a:prstGeom>
              <a:gradFill rotWithShape="0">
                <a:gsLst>
                  <a:gs pos="0">
                    <a:srgbClr val="FFFF00"/>
                  </a:gs>
                  <a:gs pos="100000">
                    <a:srgbClr val="515100"/>
                  </a:gs>
                </a:gsLst>
                <a:path path="shape">
                  <a:fillToRect l="50000" t="50000" r="50000" b="50000"/>
                </a:path>
                <a:tileRect/>
              </a:gra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365" name="Oval 6"/>
              <p:cNvSpPr/>
              <p:nvPr/>
            </p:nvSpPr>
            <p:spPr>
              <a:xfrm>
                <a:off x="1344" y="0"/>
                <a:ext cx="672" cy="672"/>
              </a:xfrm>
              <a:prstGeom prst="ellipse">
                <a:avLst/>
              </a:prstGeom>
              <a:gradFill rotWithShape="0">
                <a:gsLst>
                  <a:gs pos="0">
                    <a:srgbClr val="FFFF00"/>
                  </a:gs>
                  <a:gs pos="100000">
                    <a:srgbClr val="515100"/>
                  </a:gs>
                </a:gsLst>
                <a:path path="shape">
                  <a:fillToRect l="50000" t="50000" r="50000" b="50000"/>
                </a:path>
                <a:tileRect/>
              </a:gra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366" name="Oval 7"/>
              <p:cNvSpPr/>
              <p:nvPr/>
            </p:nvSpPr>
            <p:spPr>
              <a:xfrm>
                <a:off x="0" y="960"/>
                <a:ext cx="672" cy="672"/>
              </a:xfrm>
              <a:prstGeom prst="ellipse">
                <a:avLst/>
              </a:prstGeom>
              <a:gradFill rotWithShape="0">
                <a:gsLst>
                  <a:gs pos="0">
                    <a:srgbClr val="FFFF00"/>
                  </a:gs>
                  <a:gs pos="100000">
                    <a:srgbClr val="515100"/>
                  </a:gs>
                </a:gsLst>
                <a:path path="shape">
                  <a:fillToRect l="50000" t="50000" r="50000" b="50000"/>
                </a:path>
                <a:tileRect/>
              </a:gra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367" name="Oval 8"/>
              <p:cNvSpPr/>
              <p:nvPr/>
            </p:nvSpPr>
            <p:spPr>
              <a:xfrm>
                <a:off x="1344" y="960"/>
                <a:ext cx="672" cy="672"/>
              </a:xfrm>
              <a:prstGeom prst="ellipse">
                <a:avLst/>
              </a:prstGeom>
              <a:gradFill rotWithShape="0">
                <a:gsLst>
                  <a:gs pos="0">
                    <a:srgbClr val="FFFF00"/>
                  </a:gs>
                  <a:gs pos="100000">
                    <a:srgbClr val="515100"/>
                  </a:gs>
                </a:gsLst>
                <a:path path="shape">
                  <a:fillToRect l="50000" t="50000" r="50000" b="50000"/>
                </a:path>
                <a:tileRect/>
              </a:gra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368" name="Oval 9"/>
              <p:cNvSpPr/>
              <p:nvPr/>
            </p:nvSpPr>
            <p:spPr>
              <a:xfrm>
                <a:off x="672" y="480"/>
                <a:ext cx="672" cy="672"/>
              </a:xfrm>
              <a:prstGeom prst="ellipse">
                <a:avLst/>
              </a:prstGeom>
              <a:solidFill>
                <a:srgbClr val="A4261C"/>
              </a:soli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369" name="Oval 10"/>
              <p:cNvSpPr/>
              <p:nvPr/>
            </p:nvSpPr>
            <p:spPr>
              <a:xfrm>
                <a:off x="672" y="48"/>
                <a:ext cx="672" cy="672"/>
              </a:xfrm>
              <a:prstGeom prst="ellipse">
                <a:avLst/>
              </a:prstGeom>
              <a:gradFill rotWithShape="0">
                <a:gsLst>
                  <a:gs pos="0">
                    <a:srgbClr val="FFFF00"/>
                  </a:gs>
                  <a:gs pos="100000">
                    <a:srgbClr val="515100"/>
                  </a:gs>
                </a:gsLst>
                <a:path path="shape">
                  <a:fillToRect l="50000" t="50000" r="50000" b="50000"/>
                </a:path>
                <a:tileRect/>
              </a:gra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nvGrpSpPr>
              <p:cNvPr id="15370" name="Oval 11"/>
              <p:cNvGrpSpPr/>
              <p:nvPr/>
            </p:nvGrpSpPr>
            <p:grpSpPr>
              <a:xfrm>
                <a:off x="999" y="471"/>
                <a:ext cx="693" cy="688"/>
                <a:chOff x="0" y="0"/>
                <a:chExt cx="890016" cy="890016"/>
              </a:xfrm>
            </p:grpSpPr>
            <p:pic>
              <p:nvPicPr>
                <p:cNvPr id="15371" name="Oval 11"/>
                <p:cNvPicPr/>
                <p:nvPr/>
              </p:nvPicPr>
              <p:blipFill>
                <a:blip r:embed="rId1"/>
                <a:stretch>
                  <a:fillRect/>
                </a:stretch>
              </p:blipFill>
              <p:spPr>
                <a:xfrm>
                  <a:off x="0" y="0"/>
                  <a:ext cx="890016" cy="890016"/>
                </a:xfrm>
                <a:prstGeom prst="rect">
                  <a:avLst/>
                </a:prstGeom>
                <a:noFill/>
                <a:ln w="9525">
                  <a:noFill/>
                </a:ln>
              </p:spPr>
            </p:pic>
            <p:sp>
              <p:nvSpPr>
                <p:cNvPr id="15372" name="Text Box 13"/>
                <p:cNvSpPr/>
                <p:nvPr/>
              </p:nvSpPr>
              <p:spPr>
                <a:xfrm>
                  <a:off x="138663" y="138587"/>
                  <a:ext cx="610658" cy="614648"/>
                </a:xfrm>
                <a:prstGeom prst="rect">
                  <a:avLst/>
                </a:prstGeom>
                <a:no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15373" name="Oval 12"/>
              <p:cNvSpPr/>
              <p:nvPr/>
            </p:nvSpPr>
            <p:spPr>
              <a:xfrm>
                <a:off x="336" y="0"/>
                <a:ext cx="672" cy="672"/>
              </a:xfrm>
              <a:prstGeom prst="ellipse">
                <a:avLst/>
              </a:prstGeom>
              <a:gradFill rotWithShape="0">
                <a:gsLst>
                  <a:gs pos="0">
                    <a:srgbClr val="FFFF00"/>
                  </a:gs>
                  <a:gs pos="100000">
                    <a:srgbClr val="515100"/>
                  </a:gs>
                </a:gsLst>
                <a:path path="shape">
                  <a:fillToRect l="50000" t="50000" r="50000" b="50000"/>
                </a:path>
                <a:tileRect/>
              </a:gra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374" name="Oval 13"/>
              <p:cNvSpPr/>
              <p:nvPr/>
            </p:nvSpPr>
            <p:spPr>
              <a:xfrm>
                <a:off x="1008" y="0"/>
                <a:ext cx="672" cy="672"/>
              </a:xfrm>
              <a:prstGeom prst="ellipse">
                <a:avLst/>
              </a:prstGeom>
              <a:gradFill rotWithShape="0">
                <a:gsLst>
                  <a:gs pos="0">
                    <a:srgbClr val="FFFF00"/>
                  </a:gs>
                  <a:gs pos="100000">
                    <a:srgbClr val="515100"/>
                  </a:gs>
                </a:gsLst>
                <a:path path="shape">
                  <a:fillToRect l="50000" t="50000" r="50000" b="50000"/>
                </a:path>
                <a:tileRect/>
              </a:gra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375" name="Oval 14"/>
              <p:cNvSpPr/>
              <p:nvPr/>
            </p:nvSpPr>
            <p:spPr>
              <a:xfrm>
                <a:off x="0" y="0"/>
                <a:ext cx="672" cy="672"/>
              </a:xfrm>
              <a:prstGeom prst="ellipse">
                <a:avLst/>
              </a:prstGeom>
              <a:gradFill rotWithShape="0">
                <a:gsLst>
                  <a:gs pos="0">
                    <a:srgbClr val="FFFF00"/>
                  </a:gs>
                  <a:gs pos="100000">
                    <a:srgbClr val="515100"/>
                  </a:gs>
                </a:gsLst>
                <a:path path="shape">
                  <a:fillToRect l="50000" t="50000" r="50000" b="50000"/>
                </a:path>
                <a:tileRect/>
              </a:gra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376" name="Oval 15"/>
              <p:cNvSpPr/>
              <p:nvPr/>
            </p:nvSpPr>
            <p:spPr>
              <a:xfrm>
                <a:off x="1008" y="0"/>
                <a:ext cx="672" cy="672"/>
              </a:xfrm>
              <a:prstGeom prst="ellipse">
                <a:avLst/>
              </a:prstGeom>
              <a:gradFill rotWithShape="0">
                <a:gsLst>
                  <a:gs pos="0">
                    <a:srgbClr val="FFFF00"/>
                  </a:gs>
                  <a:gs pos="100000">
                    <a:srgbClr val="515100"/>
                  </a:gs>
                </a:gsLst>
                <a:path path="shape">
                  <a:fillToRect l="50000" t="50000" r="50000" b="50000"/>
                </a:path>
                <a:tileRect/>
              </a:gra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nvGrpSpPr>
              <p:cNvPr id="15377" name="Oval 16"/>
              <p:cNvGrpSpPr/>
              <p:nvPr/>
            </p:nvGrpSpPr>
            <p:grpSpPr>
              <a:xfrm>
                <a:off x="325" y="471"/>
                <a:ext cx="693" cy="688"/>
                <a:chOff x="0" y="0"/>
                <a:chExt cx="890016" cy="890016"/>
              </a:xfrm>
            </p:grpSpPr>
            <p:pic>
              <p:nvPicPr>
                <p:cNvPr id="15378" name="Oval 16"/>
                <p:cNvPicPr/>
                <p:nvPr/>
              </p:nvPicPr>
              <p:blipFill>
                <a:blip r:embed="rId1"/>
                <a:stretch>
                  <a:fillRect/>
                </a:stretch>
              </p:blipFill>
              <p:spPr>
                <a:xfrm>
                  <a:off x="0" y="0"/>
                  <a:ext cx="890016" cy="890016"/>
                </a:xfrm>
                <a:prstGeom prst="rect">
                  <a:avLst/>
                </a:prstGeom>
                <a:noFill/>
                <a:ln w="9525">
                  <a:noFill/>
                </a:ln>
              </p:spPr>
            </p:pic>
            <p:sp>
              <p:nvSpPr>
                <p:cNvPr id="15379" name="Text Box 20"/>
                <p:cNvSpPr/>
                <p:nvPr/>
              </p:nvSpPr>
              <p:spPr>
                <a:xfrm>
                  <a:off x="140695" y="138587"/>
                  <a:ext cx="610658" cy="614648"/>
                </a:xfrm>
                <a:prstGeom prst="rect">
                  <a:avLst/>
                </a:prstGeom>
                <a:no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15380" name="Oval 17"/>
              <p:cNvSpPr/>
              <p:nvPr/>
            </p:nvSpPr>
            <p:spPr>
              <a:xfrm>
                <a:off x="672" y="1440"/>
                <a:ext cx="672" cy="672"/>
              </a:xfrm>
              <a:prstGeom prst="ellipse">
                <a:avLst/>
              </a:prstGeom>
              <a:solidFill>
                <a:srgbClr val="C00000"/>
              </a:soli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381" name="Oval 18"/>
              <p:cNvSpPr/>
              <p:nvPr/>
            </p:nvSpPr>
            <p:spPr>
              <a:xfrm>
                <a:off x="336" y="1920"/>
                <a:ext cx="672" cy="672"/>
              </a:xfrm>
              <a:prstGeom prst="ellipse">
                <a:avLst/>
              </a:prstGeom>
              <a:gradFill rotWithShape="0">
                <a:gsLst>
                  <a:gs pos="0">
                    <a:srgbClr val="FFFF00"/>
                  </a:gs>
                  <a:gs pos="100000">
                    <a:srgbClr val="515100"/>
                  </a:gs>
                </a:gsLst>
                <a:path path="shape">
                  <a:fillToRect l="50000" t="50000" r="50000" b="50000"/>
                </a:path>
                <a:tileRect/>
              </a:gra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382" name="Oval 19"/>
              <p:cNvSpPr/>
              <p:nvPr/>
            </p:nvSpPr>
            <p:spPr>
              <a:xfrm>
                <a:off x="1008" y="1920"/>
                <a:ext cx="672" cy="672"/>
              </a:xfrm>
              <a:prstGeom prst="ellipse">
                <a:avLst/>
              </a:prstGeom>
              <a:gradFill rotWithShape="0">
                <a:gsLst>
                  <a:gs pos="0">
                    <a:srgbClr val="FFFF00"/>
                  </a:gs>
                  <a:gs pos="100000">
                    <a:srgbClr val="515100"/>
                  </a:gs>
                </a:gsLst>
                <a:path path="shape">
                  <a:fillToRect l="50000" t="50000" r="50000" b="50000"/>
                </a:path>
                <a:tileRect/>
              </a:gra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383" name="Oval 20"/>
              <p:cNvSpPr/>
              <p:nvPr/>
            </p:nvSpPr>
            <p:spPr>
              <a:xfrm>
                <a:off x="672" y="1920"/>
                <a:ext cx="672" cy="672"/>
              </a:xfrm>
              <a:prstGeom prst="ellipse">
                <a:avLst/>
              </a:prstGeom>
              <a:gradFill rotWithShape="0">
                <a:gsLst>
                  <a:gs pos="0">
                    <a:srgbClr val="FFFF00"/>
                  </a:gs>
                  <a:gs pos="100000">
                    <a:srgbClr val="515100"/>
                  </a:gs>
                </a:gsLst>
                <a:path path="shape">
                  <a:fillToRect l="50000" t="50000" r="50000" b="50000"/>
                </a:path>
                <a:tileRect/>
              </a:gra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384" name="Oval 21"/>
              <p:cNvSpPr/>
              <p:nvPr/>
            </p:nvSpPr>
            <p:spPr>
              <a:xfrm>
                <a:off x="0" y="1920"/>
                <a:ext cx="672" cy="672"/>
              </a:xfrm>
              <a:prstGeom prst="ellipse">
                <a:avLst/>
              </a:prstGeom>
              <a:gradFill rotWithShape="0">
                <a:gsLst>
                  <a:gs pos="0">
                    <a:srgbClr val="FFFF00"/>
                  </a:gs>
                  <a:gs pos="100000">
                    <a:srgbClr val="515100"/>
                  </a:gs>
                </a:gsLst>
                <a:path path="shape">
                  <a:fillToRect l="50000" t="50000" r="50000" b="50000"/>
                </a:path>
                <a:tileRect/>
              </a:gra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385" name="Oval 22"/>
              <p:cNvSpPr/>
              <p:nvPr/>
            </p:nvSpPr>
            <p:spPr>
              <a:xfrm>
                <a:off x="1344" y="1920"/>
                <a:ext cx="672" cy="672"/>
              </a:xfrm>
              <a:prstGeom prst="ellipse">
                <a:avLst/>
              </a:prstGeom>
              <a:gradFill rotWithShape="0">
                <a:gsLst>
                  <a:gs pos="0">
                    <a:srgbClr val="FFFF00"/>
                  </a:gs>
                  <a:gs pos="100000">
                    <a:srgbClr val="515100"/>
                  </a:gs>
                </a:gsLst>
                <a:path path="shape">
                  <a:fillToRect l="50000" t="50000" r="50000" b="50000"/>
                </a:path>
                <a:tileRect/>
              </a:gra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386" name="Oval 23"/>
              <p:cNvSpPr/>
              <p:nvPr/>
            </p:nvSpPr>
            <p:spPr>
              <a:xfrm>
                <a:off x="336" y="1440"/>
                <a:ext cx="672" cy="672"/>
              </a:xfrm>
              <a:prstGeom prst="ellipse">
                <a:avLst/>
              </a:prstGeom>
              <a:solidFill>
                <a:srgbClr val="C00000"/>
              </a:soli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387" name="Oval 24"/>
              <p:cNvSpPr/>
              <p:nvPr/>
            </p:nvSpPr>
            <p:spPr>
              <a:xfrm>
                <a:off x="336" y="1920"/>
                <a:ext cx="672" cy="672"/>
              </a:xfrm>
              <a:prstGeom prst="ellipse">
                <a:avLst/>
              </a:prstGeom>
              <a:gradFill rotWithShape="0">
                <a:gsLst>
                  <a:gs pos="0">
                    <a:srgbClr val="FFFF00"/>
                  </a:gs>
                  <a:gs pos="100000">
                    <a:srgbClr val="515100"/>
                  </a:gs>
                </a:gsLst>
                <a:path path="shape">
                  <a:fillToRect l="50000" t="50000" r="50000" b="50000"/>
                </a:path>
                <a:tileRect/>
              </a:gra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388" name="Oval 25"/>
              <p:cNvSpPr/>
              <p:nvPr/>
            </p:nvSpPr>
            <p:spPr>
              <a:xfrm>
                <a:off x="1008" y="1440"/>
                <a:ext cx="672" cy="672"/>
              </a:xfrm>
              <a:prstGeom prst="ellipse">
                <a:avLst/>
              </a:prstGeom>
              <a:solidFill>
                <a:srgbClr val="C00000"/>
              </a:soli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389" name="Oval 26"/>
              <p:cNvSpPr/>
              <p:nvPr/>
            </p:nvSpPr>
            <p:spPr>
              <a:xfrm>
                <a:off x="1008" y="1920"/>
                <a:ext cx="672" cy="672"/>
              </a:xfrm>
              <a:prstGeom prst="ellipse">
                <a:avLst/>
              </a:prstGeom>
              <a:gradFill rotWithShape="0">
                <a:gsLst>
                  <a:gs pos="0">
                    <a:srgbClr val="FFFF00"/>
                  </a:gs>
                  <a:gs pos="100000">
                    <a:srgbClr val="515100"/>
                  </a:gs>
                </a:gsLst>
                <a:path path="shape">
                  <a:fillToRect l="50000" t="50000" r="50000" b="50000"/>
                </a:path>
                <a:tileRect/>
              </a:gra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390" name="Oval 27"/>
              <p:cNvSpPr/>
              <p:nvPr/>
            </p:nvSpPr>
            <p:spPr>
              <a:xfrm>
                <a:off x="336" y="960"/>
                <a:ext cx="672" cy="672"/>
              </a:xfrm>
              <a:prstGeom prst="ellipse">
                <a:avLst/>
              </a:prstGeom>
              <a:gradFill rotWithShape="0">
                <a:gsLst>
                  <a:gs pos="0">
                    <a:srgbClr val="FFFF00"/>
                  </a:gs>
                  <a:gs pos="100000">
                    <a:srgbClr val="515100"/>
                  </a:gs>
                </a:gsLst>
                <a:path path="shape">
                  <a:fillToRect l="50000" t="50000" r="50000" b="50000"/>
                </a:path>
                <a:tileRect/>
              </a:gra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391" name="Oval 28"/>
              <p:cNvSpPr/>
              <p:nvPr/>
            </p:nvSpPr>
            <p:spPr>
              <a:xfrm>
                <a:off x="1008" y="960"/>
                <a:ext cx="672" cy="672"/>
              </a:xfrm>
              <a:prstGeom prst="ellipse">
                <a:avLst/>
              </a:prstGeom>
              <a:gradFill rotWithShape="0">
                <a:gsLst>
                  <a:gs pos="0">
                    <a:srgbClr val="FFFF00"/>
                  </a:gs>
                  <a:gs pos="100000">
                    <a:srgbClr val="515100"/>
                  </a:gs>
                </a:gsLst>
                <a:path path="shape">
                  <a:fillToRect l="50000" t="50000" r="50000" b="50000"/>
                </a:path>
                <a:tileRect/>
              </a:gra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392" name="Oval 29"/>
              <p:cNvSpPr/>
              <p:nvPr/>
            </p:nvSpPr>
            <p:spPr>
              <a:xfrm>
                <a:off x="336" y="960"/>
                <a:ext cx="672" cy="672"/>
              </a:xfrm>
              <a:prstGeom prst="ellipse">
                <a:avLst/>
              </a:prstGeom>
              <a:gradFill rotWithShape="0">
                <a:gsLst>
                  <a:gs pos="0">
                    <a:srgbClr val="FFFF00"/>
                  </a:gs>
                  <a:gs pos="100000">
                    <a:srgbClr val="515100"/>
                  </a:gs>
                </a:gsLst>
                <a:path path="shape">
                  <a:fillToRect l="50000" t="50000" r="50000" b="50000"/>
                </a:path>
                <a:tileRect/>
              </a:gra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393" name="Oval 30"/>
              <p:cNvSpPr/>
              <p:nvPr/>
            </p:nvSpPr>
            <p:spPr>
              <a:xfrm>
                <a:off x="1008" y="960"/>
                <a:ext cx="672" cy="672"/>
              </a:xfrm>
              <a:prstGeom prst="ellipse">
                <a:avLst/>
              </a:prstGeom>
              <a:gradFill rotWithShape="0">
                <a:gsLst>
                  <a:gs pos="0">
                    <a:srgbClr val="FFFF00"/>
                  </a:gs>
                  <a:gs pos="100000">
                    <a:srgbClr val="515100"/>
                  </a:gs>
                </a:gsLst>
                <a:path path="shape">
                  <a:fillToRect l="50000" t="50000" r="50000" b="50000"/>
                </a:path>
                <a:tileRect/>
              </a:gra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394" name="Oval 31"/>
              <p:cNvSpPr/>
              <p:nvPr/>
            </p:nvSpPr>
            <p:spPr>
              <a:xfrm>
                <a:off x="336" y="0"/>
                <a:ext cx="672" cy="672"/>
              </a:xfrm>
              <a:prstGeom prst="ellipse">
                <a:avLst/>
              </a:prstGeom>
              <a:gradFill rotWithShape="0">
                <a:gsLst>
                  <a:gs pos="0">
                    <a:srgbClr val="FFFF00"/>
                  </a:gs>
                  <a:gs pos="100000">
                    <a:srgbClr val="515100"/>
                  </a:gs>
                </a:gsLst>
                <a:path path="shape">
                  <a:fillToRect l="50000" t="50000" r="50000" b="50000"/>
                </a:path>
                <a:tileRect/>
              </a:gra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sp>
        <p:nvSpPr>
          <p:cNvPr id="15396" name="Text Box 32"/>
          <p:cNvSpPr/>
          <p:nvPr/>
        </p:nvSpPr>
        <p:spPr>
          <a:xfrm>
            <a:off x="9677400" y="5881688"/>
            <a:ext cx="457200" cy="521970"/>
          </a:xfrm>
          <a:prstGeom prst="rect">
            <a:avLst/>
          </a:prstGeom>
          <a:noFill/>
          <a:ln w="9525">
            <a:noFill/>
          </a:ln>
        </p:spPr>
        <p:txBody>
          <a:bodyPr anchor="t" anchorCtr="0">
            <a:spAutoFit/>
          </a:bodyPr>
          <a:p>
            <a:pPr eaLnBrk="0" hangingPunct="0">
              <a:spcBef>
                <a:spcPct val="50000"/>
              </a:spcBef>
              <a:buClrTx/>
              <a:buSzTx/>
            </a:pPr>
            <a:r>
              <a:rPr lang="en-US" altLang="zh-CN" sz="2800" b="1">
                <a:solidFill>
                  <a:srgbClr val="0000FF"/>
                </a:solidFill>
                <a:latin typeface="Times New Roman" panose="02020603050405020304" pitchFamily="18" charset="0"/>
                <a:ea typeface="宋体" panose="02010600030101010101" pitchFamily="2" charset="-122"/>
              </a:rPr>
              <a:t>A</a:t>
            </a:r>
            <a:endParaRPr lang="en-US" altLang="zh-CN" sz="2400" b="1">
              <a:solidFill>
                <a:srgbClr val="0000FF"/>
              </a:solidFill>
              <a:latin typeface="Times New Roman" panose="02020603050405020304" pitchFamily="18" charset="0"/>
              <a:ea typeface="宋体" panose="02010600030101010101" pitchFamily="2" charset="-122"/>
            </a:endParaRPr>
          </a:p>
        </p:txBody>
      </p:sp>
      <p:sp>
        <p:nvSpPr>
          <p:cNvPr id="15397" name="Text Box 33"/>
          <p:cNvSpPr/>
          <p:nvPr/>
        </p:nvSpPr>
        <p:spPr>
          <a:xfrm>
            <a:off x="9677400" y="5272088"/>
            <a:ext cx="457200" cy="521970"/>
          </a:xfrm>
          <a:prstGeom prst="rect">
            <a:avLst/>
          </a:prstGeom>
          <a:noFill/>
          <a:ln w="9525">
            <a:noFill/>
          </a:ln>
        </p:spPr>
        <p:txBody>
          <a:bodyPr anchor="t" anchorCtr="0">
            <a:spAutoFit/>
          </a:bodyPr>
          <a:p>
            <a:pPr eaLnBrk="0" hangingPunct="0">
              <a:spcBef>
                <a:spcPct val="50000"/>
              </a:spcBef>
              <a:buClrTx/>
              <a:buSzTx/>
            </a:pPr>
            <a:r>
              <a:rPr lang="en-US" altLang="zh-CN" sz="2800" b="1">
                <a:solidFill>
                  <a:srgbClr val="0000FF"/>
                </a:solidFill>
                <a:latin typeface="Times New Roman" panose="02020603050405020304" pitchFamily="18" charset="0"/>
                <a:ea typeface="宋体" panose="02010600030101010101" pitchFamily="2" charset="-122"/>
              </a:rPr>
              <a:t>B</a:t>
            </a:r>
            <a:endParaRPr lang="en-US" altLang="zh-CN" sz="2400" b="1">
              <a:solidFill>
                <a:srgbClr val="0000FF"/>
              </a:solidFill>
              <a:latin typeface="Times New Roman" panose="02020603050405020304" pitchFamily="18" charset="0"/>
              <a:ea typeface="宋体" panose="02010600030101010101" pitchFamily="2" charset="-122"/>
            </a:endParaRPr>
          </a:p>
        </p:txBody>
      </p:sp>
      <p:sp>
        <p:nvSpPr>
          <p:cNvPr id="15398" name="Text Box 34"/>
          <p:cNvSpPr/>
          <p:nvPr/>
        </p:nvSpPr>
        <p:spPr>
          <a:xfrm>
            <a:off x="9677400" y="4662488"/>
            <a:ext cx="457200" cy="521970"/>
          </a:xfrm>
          <a:prstGeom prst="rect">
            <a:avLst/>
          </a:prstGeom>
          <a:noFill/>
          <a:ln w="9525">
            <a:noFill/>
          </a:ln>
        </p:spPr>
        <p:txBody>
          <a:bodyPr anchor="t" anchorCtr="0">
            <a:spAutoFit/>
          </a:bodyPr>
          <a:p>
            <a:pPr eaLnBrk="0" hangingPunct="0">
              <a:spcBef>
                <a:spcPct val="50000"/>
              </a:spcBef>
              <a:buClrTx/>
              <a:buSzTx/>
            </a:pPr>
            <a:r>
              <a:rPr lang="en-US" altLang="zh-CN" sz="2800" b="1">
                <a:solidFill>
                  <a:srgbClr val="0000FF"/>
                </a:solidFill>
                <a:latin typeface="Times New Roman" panose="02020603050405020304" pitchFamily="18" charset="0"/>
                <a:ea typeface="宋体" panose="02010600030101010101" pitchFamily="2" charset="-122"/>
              </a:rPr>
              <a:t>A</a:t>
            </a:r>
            <a:endParaRPr lang="en-US" altLang="zh-CN" sz="2400" b="1">
              <a:solidFill>
                <a:srgbClr val="0000FF"/>
              </a:solidFill>
              <a:latin typeface="Times New Roman" panose="02020603050405020304" pitchFamily="18" charset="0"/>
              <a:ea typeface="宋体" panose="02010600030101010101" pitchFamily="2" charset="-122"/>
            </a:endParaRPr>
          </a:p>
        </p:txBody>
      </p:sp>
      <p:sp>
        <p:nvSpPr>
          <p:cNvPr id="15399" name="Text Box 35"/>
          <p:cNvSpPr/>
          <p:nvPr/>
        </p:nvSpPr>
        <p:spPr>
          <a:xfrm>
            <a:off x="9677400" y="3976688"/>
            <a:ext cx="457200" cy="521970"/>
          </a:xfrm>
          <a:prstGeom prst="rect">
            <a:avLst/>
          </a:prstGeom>
          <a:noFill/>
          <a:ln w="9525">
            <a:noFill/>
          </a:ln>
        </p:spPr>
        <p:txBody>
          <a:bodyPr anchor="t" anchorCtr="0">
            <a:spAutoFit/>
          </a:bodyPr>
          <a:p>
            <a:pPr eaLnBrk="0" hangingPunct="0">
              <a:spcBef>
                <a:spcPct val="50000"/>
              </a:spcBef>
              <a:buClrTx/>
              <a:buSzTx/>
            </a:pPr>
            <a:r>
              <a:rPr lang="en-US" altLang="zh-CN" sz="2800" b="1">
                <a:solidFill>
                  <a:srgbClr val="0000FF"/>
                </a:solidFill>
                <a:latin typeface="Times New Roman" panose="02020603050405020304" pitchFamily="18" charset="0"/>
                <a:ea typeface="宋体" panose="02010600030101010101" pitchFamily="2" charset="-122"/>
              </a:rPr>
              <a:t>B</a:t>
            </a:r>
            <a:endParaRPr lang="en-US" altLang="zh-CN" sz="2400" b="1">
              <a:solidFill>
                <a:srgbClr val="0000FF"/>
              </a:solidFill>
              <a:latin typeface="Times New Roman" panose="02020603050405020304" pitchFamily="18" charset="0"/>
              <a:ea typeface="宋体" panose="02010600030101010101" pitchFamily="2" charset="-122"/>
            </a:endParaRPr>
          </a:p>
        </p:txBody>
      </p:sp>
      <p:sp>
        <p:nvSpPr>
          <p:cNvPr id="15400" name="Text Box 36"/>
          <p:cNvSpPr/>
          <p:nvPr/>
        </p:nvSpPr>
        <p:spPr>
          <a:xfrm>
            <a:off x="9677400" y="3367088"/>
            <a:ext cx="457200" cy="521970"/>
          </a:xfrm>
          <a:prstGeom prst="rect">
            <a:avLst/>
          </a:prstGeom>
          <a:noFill/>
          <a:ln w="9525">
            <a:noFill/>
          </a:ln>
        </p:spPr>
        <p:txBody>
          <a:bodyPr anchor="t" anchorCtr="0">
            <a:spAutoFit/>
          </a:bodyPr>
          <a:p>
            <a:pPr eaLnBrk="0" hangingPunct="0">
              <a:spcBef>
                <a:spcPct val="50000"/>
              </a:spcBef>
              <a:buClrTx/>
              <a:buSzTx/>
            </a:pPr>
            <a:r>
              <a:rPr lang="en-US" altLang="zh-CN" sz="2800" b="1">
                <a:solidFill>
                  <a:srgbClr val="0000FF"/>
                </a:solidFill>
                <a:latin typeface="Times New Roman" panose="02020603050405020304" pitchFamily="18" charset="0"/>
                <a:ea typeface="宋体" panose="02010600030101010101" pitchFamily="2" charset="-122"/>
              </a:rPr>
              <a:t>A</a:t>
            </a:r>
            <a:endParaRPr lang="en-US" altLang="zh-CN" sz="2400" b="1">
              <a:solidFill>
                <a:srgbClr val="0000FF"/>
              </a:solidFill>
              <a:latin typeface="Times New Roman" panose="02020603050405020304" pitchFamily="18" charset="0"/>
              <a:ea typeface="宋体" panose="02010600030101010101" pitchFamily="2" charset="-122"/>
            </a:endParaRPr>
          </a:p>
        </p:txBody>
      </p:sp>
      <p:sp>
        <p:nvSpPr>
          <p:cNvPr id="3" name="Rectangle 37"/>
          <p:cNvSpPr>
            <a:spLocks noGrp="1" noRot="1" noChangeArrowheads="1"/>
          </p:cNvSpPr>
          <p:nvPr>
            <p:ph type="title" idx="4294967295"/>
          </p:nvPr>
        </p:nvSpPr>
        <p:spPr>
          <a:xfrm>
            <a:off x="1981200" y="228600"/>
            <a:ext cx="8229600" cy="1143000"/>
          </a:xfrm>
        </p:spPr>
        <p:txBody>
          <a:bodyPr vert="horz" wrap="square" lIns="91440" tIns="45720" rIns="91440" bIns="45720" numCol="1" anchor="ctr" anchorCtr="0" compatLnSpc="1">
            <a:noAutofit/>
          </a:bodyPr>
          <a:p>
            <a:pPr marL="0" marR="0" indent="0" algn="ctr" defTabSz="914400" rtl="0" eaLnBrk="1" fontAlgn="base" latinLnBrk="0" hangingPunct="1">
              <a:lnSpc>
                <a:spcPct val="100000"/>
              </a:lnSpc>
              <a:spcBef>
                <a:spcPct val="0"/>
              </a:spcBef>
              <a:spcAft>
                <a:spcPct val="0"/>
              </a:spcAft>
              <a:buClrTx/>
              <a:buSzTx/>
              <a:buFontTx/>
              <a:buNone/>
            </a:pPr>
            <a:r>
              <a:rPr kumimoji="0" lang="zh-CN" altLang="en-US"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rPr>
              <a:t>（</a:t>
            </a:r>
            <a:r>
              <a:rPr kumimoji="0" lang="en-US" altLang="zh-CN"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rPr>
              <a:t>1</a:t>
            </a:r>
            <a:r>
              <a:rPr kumimoji="0" lang="zh-CN" altLang="en-US"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rPr>
              <a:t>）</a:t>
            </a:r>
            <a:r>
              <a:rPr kumimoji="0" lang="en-US" altLang="zh-CN"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rPr>
              <a:t>ABAB</a:t>
            </a:r>
            <a:r>
              <a:rPr kumimoji="0" lang="en-US" altLang="zh-CN" sz="3600" b="1" i="0" u="none" strike="noStrike" kern="0" cap="none" spc="0" normalizeH="0" baseline="0" noProof="1">
                <a:solidFill>
                  <a:srgbClr val="0000FF"/>
                </a:solidFill>
                <a:effectLst/>
                <a:latin typeface="宋体" panose="02010600030101010101" pitchFamily="2" charset="-122"/>
                <a:ea typeface="宋体" panose="02010600030101010101" pitchFamily="2" charset="-122"/>
                <a:cs typeface="+mj-cs"/>
              </a:rPr>
              <a:t>…</a:t>
            </a:r>
            <a:r>
              <a:rPr kumimoji="0" lang="zh-CN" altLang="en-US"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rPr>
              <a:t>堆积方式</a:t>
            </a:r>
            <a:endParaRPr kumimoji="0" lang="zh-CN" altLang="en-US"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endParaRPr>
          </a:p>
        </p:txBody>
      </p:sp>
      <p:sp>
        <p:nvSpPr>
          <p:cNvPr id="15402" name="Rectangle 38"/>
          <p:cNvSpPr>
            <a:spLocks noGrp="1" noRot="1"/>
          </p:cNvSpPr>
          <p:nvPr>
            <p:ph type="body" idx="4294967295"/>
          </p:nvPr>
        </p:nvSpPr>
        <p:spPr>
          <a:xfrm>
            <a:off x="1981200" y="1219200"/>
            <a:ext cx="8229600" cy="1219200"/>
          </a:xfrm>
        </p:spPr>
        <p:txBody>
          <a:bodyPr wrap="square" lIns="91440" tIns="45720" rIns="91440" bIns="45720" anchor="t" anchorCtr="0"/>
          <a:p>
            <a:pPr marL="342900" marR="0" indent="-342900" algn="l" defTabSz="914400" rtl="0" eaLnBrk="1" fontAlgn="base" latinLnBrk="0" hangingPunct="1">
              <a:lnSpc>
                <a:spcPct val="100000"/>
              </a:lnSpc>
              <a:spcBef>
                <a:spcPct val="20000"/>
              </a:spcBef>
              <a:spcAft>
                <a:spcPct val="0"/>
              </a:spcAft>
              <a:buClr>
                <a:srgbClr val="FF6600"/>
              </a:buClr>
              <a:buSzTx/>
              <a:buFont typeface="Wingdings" panose="05000000000000000000" pitchFamily="2" charset="2"/>
              <a:buChar char="§"/>
            </a:pPr>
            <a:r>
              <a:rPr kumimoji="0" lang="zh-CN" altLang="en-US" sz="3200" b="1" i="0" u="none" strike="noStrike" kern="0" cap="none" spc="0" normalizeH="0" baseline="0" noProof="1">
                <a:solidFill>
                  <a:schemeClr val="tx1"/>
                </a:solidFill>
                <a:effectLst/>
                <a:latin typeface="+mn-lt"/>
                <a:ea typeface="+mn-ea"/>
                <a:cs typeface="+mn-cs"/>
              </a:rPr>
              <a:t>第三层小球对准第一层的小球。</a:t>
            </a:r>
            <a:endParaRPr kumimoji="0" lang="zh-CN" altLang="en-US" sz="3200" b="1" i="0" u="none" strike="noStrike" kern="0" cap="none" spc="0" normalizeH="0" baseline="0" noProof="1">
              <a:solidFill>
                <a:schemeClr val="tx1"/>
              </a:solidFill>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
                <a:srgbClr val="FF6600"/>
              </a:buClr>
              <a:buSzTx/>
              <a:buFont typeface="Wingdings" panose="05000000000000000000" pitchFamily="2" charset="2"/>
              <a:buChar char="§"/>
            </a:pPr>
            <a:r>
              <a:rPr kumimoji="0" lang="zh-CN" altLang="en-US" sz="3200" b="1" i="0" u="none" strike="noStrike" kern="0" cap="none" spc="0" normalizeH="0" baseline="0" noProof="1">
                <a:solidFill>
                  <a:srgbClr val="0000FF"/>
                </a:solidFill>
                <a:effectLst/>
                <a:latin typeface="+mn-lt"/>
                <a:ea typeface="+mn-ea"/>
                <a:cs typeface="+mn-cs"/>
              </a:rPr>
              <a:t>每两层形成一个周期</a:t>
            </a:r>
            <a:r>
              <a:rPr kumimoji="0" lang="zh-CN" altLang="en-US" sz="3200" b="1" i="0" u="none" strike="noStrike" kern="0" cap="none" spc="0" normalizeH="0" baseline="0" noProof="1">
                <a:solidFill>
                  <a:schemeClr val="tx1"/>
                </a:solidFill>
                <a:effectLst/>
                <a:latin typeface="+mn-lt"/>
                <a:ea typeface="+mn-ea"/>
                <a:cs typeface="+mn-cs"/>
              </a:rPr>
              <a:t>地紧密堆积。</a:t>
            </a:r>
            <a:endParaRPr kumimoji="0" lang="zh-CN" altLang="en-US" sz="3200" b="1" i="0" u="none" strike="noStrike" kern="0" cap="none" spc="0" normalizeH="0" baseline="0" noProof="1">
              <a:solidFill>
                <a:schemeClr val="tx1"/>
              </a:solidFill>
              <a:effectLst/>
              <a:latin typeface="+mn-lt"/>
              <a:ea typeface="+mn-ea"/>
              <a:cs typeface="+mn-cs"/>
            </a:endParaRPr>
          </a:p>
        </p:txBody>
      </p:sp>
      <p:grpSp>
        <p:nvGrpSpPr>
          <p:cNvPr id="15403" name="Group 39"/>
          <p:cNvGrpSpPr/>
          <p:nvPr/>
        </p:nvGrpSpPr>
        <p:grpSpPr>
          <a:xfrm>
            <a:off x="2362200" y="3200400"/>
            <a:ext cx="3068638" cy="2720975"/>
            <a:chOff x="0" y="0"/>
            <a:chExt cx="1933" cy="1714"/>
          </a:xfrm>
        </p:grpSpPr>
        <p:grpSp>
          <p:nvGrpSpPr>
            <p:cNvPr id="4" name="Group 40"/>
            <p:cNvGrpSpPr/>
            <p:nvPr/>
          </p:nvGrpSpPr>
          <p:grpSpPr>
            <a:xfrm>
              <a:off x="0" y="0"/>
              <a:ext cx="1933" cy="1714"/>
              <a:chOff x="0" y="0"/>
              <a:chExt cx="1406" cy="1296"/>
            </a:xfrm>
          </p:grpSpPr>
          <p:sp>
            <p:nvSpPr>
              <p:cNvPr id="15404" name="Oval 41"/>
              <p:cNvSpPr/>
              <p:nvPr/>
            </p:nvSpPr>
            <p:spPr>
              <a:xfrm>
                <a:off x="220"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405" name="Oval 42"/>
              <p:cNvSpPr/>
              <p:nvPr/>
            </p:nvSpPr>
            <p:spPr>
              <a:xfrm>
                <a:off x="680"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406" name="Oval 43"/>
              <p:cNvSpPr/>
              <p:nvPr/>
            </p:nvSpPr>
            <p:spPr>
              <a:xfrm>
                <a:off x="0" y="411"/>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407" name="Oval 44"/>
              <p:cNvSpPr/>
              <p:nvPr/>
            </p:nvSpPr>
            <p:spPr>
              <a:xfrm>
                <a:off x="926" y="411"/>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408" name="Oval 45"/>
              <p:cNvSpPr/>
              <p:nvPr/>
            </p:nvSpPr>
            <p:spPr>
              <a:xfrm>
                <a:off x="460" y="411"/>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409" name="Oval 46"/>
              <p:cNvSpPr/>
              <p:nvPr/>
            </p:nvSpPr>
            <p:spPr>
              <a:xfrm>
                <a:off x="233" y="816"/>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410" name="Oval 47"/>
              <p:cNvSpPr/>
              <p:nvPr/>
            </p:nvSpPr>
            <p:spPr>
              <a:xfrm>
                <a:off x="693" y="816"/>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15411" name="Text Box 48"/>
            <p:cNvSpPr/>
            <p:nvPr/>
          </p:nvSpPr>
          <p:spPr>
            <a:xfrm>
              <a:off x="542" y="528"/>
              <a:ext cx="211" cy="290"/>
            </a:xfrm>
            <a:prstGeom prst="rect">
              <a:avLst/>
            </a:prstGeom>
            <a:noFill/>
            <a:ln w="9525">
              <a:noFill/>
            </a:ln>
          </p:spPr>
          <p:txBody>
            <a:bodyPr wrap="none" anchor="t" anchorCtr="0">
              <a:spAutoFit/>
            </a:bodyPr>
            <a:p>
              <a:pPr eaLnBrk="0" hangingPunct="0">
                <a:buClrTx/>
                <a:buSzTx/>
              </a:pPr>
              <a:r>
                <a:rPr lang="en-US" altLang="zh-CN" sz="2400" b="1">
                  <a:solidFill>
                    <a:srgbClr val="FF0000"/>
                  </a:solidFill>
                  <a:latin typeface="Times New Roman" panose="02020603050405020304" pitchFamily="18" charset="0"/>
                  <a:ea typeface="宋体" panose="02010600030101010101" pitchFamily="2" charset="-122"/>
                </a:rPr>
                <a:t>1</a:t>
              </a:r>
              <a:endParaRPr lang="en-US" altLang="zh-CN" sz="2400" b="1">
                <a:solidFill>
                  <a:srgbClr val="FF0000"/>
                </a:solidFill>
                <a:latin typeface="Times New Roman" panose="02020603050405020304" pitchFamily="18" charset="0"/>
                <a:ea typeface="宋体" panose="02010600030101010101" pitchFamily="2" charset="-122"/>
              </a:endParaRPr>
            </a:p>
          </p:txBody>
        </p:sp>
        <p:sp>
          <p:nvSpPr>
            <p:cNvPr id="15412" name="Text Box 49"/>
            <p:cNvSpPr/>
            <p:nvPr/>
          </p:nvSpPr>
          <p:spPr>
            <a:xfrm>
              <a:off x="850" y="336"/>
              <a:ext cx="144" cy="290"/>
            </a:xfrm>
            <a:prstGeom prst="rect">
              <a:avLst/>
            </a:prstGeom>
            <a:noFill/>
            <a:ln w="9525">
              <a:noFill/>
            </a:ln>
          </p:spPr>
          <p:txBody>
            <a:bodyPr anchor="t" anchorCtr="0">
              <a:spAutoFit/>
            </a:bodyPr>
            <a:p>
              <a:pPr eaLnBrk="0" hangingPunct="0">
                <a:spcBef>
                  <a:spcPct val="50000"/>
                </a:spcBef>
                <a:buClrTx/>
                <a:buSzTx/>
              </a:pPr>
              <a:r>
                <a:rPr lang="en-US" altLang="zh-CN" sz="2400" b="1">
                  <a:solidFill>
                    <a:srgbClr val="FF0000"/>
                  </a:solidFill>
                  <a:latin typeface="Times New Roman" panose="02020603050405020304" pitchFamily="18" charset="0"/>
                  <a:ea typeface="宋体" panose="02010600030101010101" pitchFamily="2" charset="-122"/>
                </a:rPr>
                <a:t>2</a:t>
              </a:r>
              <a:endParaRPr lang="en-US" altLang="zh-CN" sz="2400" b="1">
                <a:solidFill>
                  <a:srgbClr val="FF0000"/>
                </a:solidFill>
                <a:latin typeface="Times New Roman" panose="02020603050405020304" pitchFamily="18" charset="0"/>
                <a:ea typeface="宋体" panose="02010600030101010101" pitchFamily="2" charset="-122"/>
              </a:endParaRPr>
            </a:p>
          </p:txBody>
        </p:sp>
        <p:sp>
          <p:nvSpPr>
            <p:cNvPr id="15413" name="Text Box 50"/>
            <p:cNvSpPr/>
            <p:nvPr/>
          </p:nvSpPr>
          <p:spPr>
            <a:xfrm>
              <a:off x="1179" y="541"/>
              <a:ext cx="192" cy="290"/>
            </a:xfrm>
            <a:prstGeom prst="rect">
              <a:avLst/>
            </a:prstGeom>
            <a:noFill/>
            <a:ln w="9525">
              <a:noFill/>
            </a:ln>
          </p:spPr>
          <p:txBody>
            <a:bodyPr anchor="t" anchorCtr="0">
              <a:spAutoFit/>
            </a:bodyPr>
            <a:p>
              <a:pPr eaLnBrk="0" hangingPunct="0">
                <a:spcBef>
                  <a:spcPct val="50000"/>
                </a:spcBef>
                <a:buClrTx/>
                <a:buSzTx/>
              </a:pPr>
              <a:r>
                <a:rPr lang="en-US" altLang="zh-CN" sz="2400" b="1">
                  <a:solidFill>
                    <a:srgbClr val="FF0000"/>
                  </a:solidFill>
                  <a:latin typeface="Times New Roman" panose="02020603050405020304" pitchFamily="18" charset="0"/>
                  <a:ea typeface="宋体" panose="02010600030101010101" pitchFamily="2" charset="-122"/>
                </a:rPr>
                <a:t>3</a:t>
              </a:r>
              <a:endParaRPr lang="en-US" altLang="zh-CN" sz="2400" b="1">
                <a:solidFill>
                  <a:srgbClr val="FF0000"/>
                </a:solidFill>
                <a:latin typeface="Times New Roman" panose="02020603050405020304" pitchFamily="18" charset="0"/>
                <a:ea typeface="宋体" panose="02010600030101010101" pitchFamily="2" charset="-122"/>
              </a:endParaRPr>
            </a:p>
          </p:txBody>
        </p:sp>
        <p:sp>
          <p:nvSpPr>
            <p:cNvPr id="15414" name="Text Box 51"/>
            <p:cNvSpPr/>
            <p:nvPr/>
          </p:nvSpPr>
          <p:spPr>
            <a:xfrm>
              <a:off x="1159" y="885"/>
              <a:ext cx="144" cy="290"/>
            </a:xfrm>
            <a:prstGeom prst="rect">
              <a:avLst/>
            </a:prstGeom>
            <a:noFill/>
            <a:ln w="9525">
              <a:noFill/>
            </a:ln>
          </p:spPr>
          <p:txBody>
            <a:bodyPr anchor="t" anchorCtr="0">
              <a:spAutoFit/>
            </a:bodyPr>
            <a:p>
              <a:pPr eaLnBrk="0" hangingPunct="0">
                <a:spcBef>
                  <a:spcPct val="50000"/>
                </a:spcBef>
                <a:buClrTx/>
                <a:buSzTx/>
              </a:pPr>
              <a:r>
                <a:rPr lang="en-US" altLang="zh-CN" sz="2400" b="1">
                  <a:solidFill>
                    <a:srgbClr val="FF0000"/>
                  </a:solidFill>
                  <a:latin typeface="Times New Roman" panose="02020603050405020304" pitchFamily="18" charset="0"/>
                  <a:ea typeface="宋体" panose="02010600030101010101" pitchFamily="2" charset="-122"/>
                </a:rPr>
                <a:t>4</a:t>
              </a:r>
              <a:endParaRPr lang="en-US" altLang="zh-CN" sz="2400" b="1">
                <a:solidFill>
                  <a:srgbClr val="FF0000"/>
                </a:solidFill>
                <a:latin typeface="Times New Roman" panose="02020603050405020304" pitchFamily="18" charset="0"/>
                <a:ea typeface="宋体" panose="02010600030101010101" pitchFamily="2" charset="-122"/>
              </a:endParaRPr>
            </a:p>
          </p:txBody>
        </p:sp>
        <p:sp>
          <p:nvSpPr>
            <p:cNvPr id="15415" name="Text Box 52"/>
            <p:cNvSpPr/>
            <p:nvPr/>
          </p:nvSpPr>
          <p:spPr>
            <a:xfrm>
              <a:off x="864" y="1090"/>
              <a:ext cx="154" cy="290"/>
            </a:xfrm>
            <a:prstGeom prst="rect">
              <a:avLst/>
            </a:prstGeom>
            <a:noFill/>
            <a:ln w="9525">
              <a:noFill/>
            </a:ln>
          </p:spPr>
          <p:txBody>
            <a:bodyPr anchor="t" anchorCtr="0">
              <a:spAutoFit/>
            </a:bodyPr>
            <a:p>
              <a:pPr eaLnBrk="0" hangingPunct="0">
                <a:spcBef>
                  <a:spcPct val="50000"/>
                </a:spcBef>
                <a:buClrTx/>
                <a:buSzTx/>
              </a:pPr>
              <a:r>
                <a:rPr lang="en-US" altLang="zh-CN" sz="2400" b="1">
                  <a:solidFill>
                    <a:srgbClr val="FF0000"/>
                  </a:solidFill>
                  <a:latin typeface="Times New Roman" panose="02020603050405020304" pitchFamily="18" charset="0"/>
                  <a:ea typeface="宋体" panose="02010600030101010101" pitchFamily="2" charset="-122"/>
                </a:rPr>
                <a:t>5</a:t>
              </a:r>
              <a:endParaRPr lang="en-US" altLang="zh-CN" sz="2400" b="1">
                <a:solidFill>
                  <a:srgbClr val="FF0000"/>
                </a:solidFill>
                <a:latin typeface="Times New Roman" panose="02020603050405020304" pitchFamily="18" charset="0"/>
                <a:ea typeface="宋体" panose="02010600030101010101" pitchFamily="2" charset="-122"/>
              </a:endParaRPr>
            </a:p>
          </p:txBody>
        </p:sp>
        <p:sp>
          <p:nvSpPr>
            <p:cNvPr id="15416" name="Text Box 53"/>
            <p:cNvSpPr/>
            <p:nvPr/>
          </p:nvSpPr>
          <p:spPr>
            <a:xfrm>
              <a:off x="535" y="891"/>
              <a:ext cx="192" cy="290"/>
            </a:xfrm>
            <a:prstGeom prst="rect">
              <a:avLst/>
            </a:prstGeom>
            <a:noFill/>
            <a:ln w="9525">
              <a:noFill/>
            </a:ln>
          </p:spPr>
          <p:txBody>
            <a:bodyPr anchor="t" anchorCtr="0">
              <a:spAutoFit/>
            </a:bodyPr>
            <a:p>
              <a:pPr eaLnBrk="0" hangingPunct="0">
                <a:spcBef>
                  <a:spcPct val="50000"/>
                </a:spcBef>
                <a:buClrTx/>
                <a:buSzTx/>
              </a:pPr>
              <a:r>
                <a:rPr lang="en-US" altLang="zh-CN" sz="2400" b="1">
                  <a:solidFill>
                    <a:srgbClr val="FF0000"/>
                  </a:solidFill>
                  <a:latin typeface="Times New Roman" panose="02020603050405020304" pitchFamily="18" charset="0"/>
                  <a:ea typeface="宋体" panose="02010600030101010101" pitchFamily="2" charset="-122"/>
                </a:rPr>
                <a:t>6</a:t>
              </a:r>
              <a:endParaRPr lang="en-US" altLang="zh-CN" sz="2400" b="1">
                <a:solidFill>
                  <a:srgbClr val="FF0000"/>
                </a:solidFill>
                <a:latin typeface="Times New Roman" panose="02020603050405020304" pitchFamily="18" charset="0"/>
                <a:ea typeface="宋体" panose="02010600030101010101" pitchFamily="2" charset="-122"/>
              </a:endParaRPr>
            </a:p>
          </p:txBody>
        </p:sp>
      </p:grpSp>
      <p:grpSp>
        <p:nvGrpSpPr>
          <p:cNvPr id="15418" name="Group 54"/>
          <p:cNvGrpSpPr/>
          <p:nvPr/>
        </p:nvGrpSpPr>
        <p:grpSpPr>
          <a:xfrm>
            <a:off x="2817813" y="3683000"/>
            <a:ext cx="2089150" cy="1874838"/>
            <a:chOff x="0" y="0"/>
            <a:chExt cx="1316" cy="1181"/>
          </a:xfrm>
        </p:grpSpPr>
        <p:sp>
          <p:nvSpPr>
            <p:cNvPr id="5" name="Oval 55"/>
            <p:cNvSpPr/>
            <p:nvPr/>
          </p:nvSpPr>
          <p:spPr>
            <a:xfrm>
              <a:off x="0" y="14"/>
              <a:ext cx="660" cy="634"/>
            </a:xfrm>
            <a:prstGeom prst="ellipse">
              <a:avLst/>
            </a:prstGeom>
            <a:gradFill rotWithShape="1">
              <a:gsLst>
                <a:gs pos="0">
                  <a:srgbClr val="FF3300"/>
                </a:gs>
                <a:gs pos="100000">
                  <a:srgbClr val="1805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419" name="Oval 56"/>
            <p:cNvSpPr/>
            <p:nvPr/>
          </p:nvSpPr>
          <p:spPr>
            <a:xfrm>
              <a:off x="656" y="0"/>
              <a:ext cx="660" cy="634"/>
            </a:xfrm>
            <a:prstGeom prst="ellipse">
              <a:avLst/>
            </a:prstGeom>
            <a:gradFill rotWithShape="1">
              <a:gsLst>
                <a:gs pos="0">
                  <a:srgbClr val="FF3300"/>
                </a:gs>
                <a:gs pos="100000">
                  <a:srgbClr val="1805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420" name="Oval 57"/>
            <p:cNvSpPr/>
            <p:nvPr/>
          </p:nvSpPr>
          <p:spPr>
            <a:xfrm>
              <a:off x="344" y="546"/>
              <a:ext cx="660" cy="635"/>
            </a:xfrm>
            <a:prstGeom prst="ellipse">
              <a:avLst/>
            </a:prstGeom>
            <a:gradFill rotWithShape="1">
              <a:gsLst>
                <a:gs pos="0">
                  <a:srgbClr val="FF3300"/>
                </a:gs>
                <a:gs pos="100000">
                  <a:srgbClr val="1805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15422" name="Oval 58"/>
          <p:cNvSpPr/>
          <p:nvPr/>
        </p:nvSpPr>
        <p:spPr>
          <a:xfrm>
            <a:off x="2849563" y="3189288"/>
            <a:ext cx="1047750" cy="1008062"/>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423" name="Oval 59"/>
          <p:cNvSpPr/>
          <p:nvPr/>
        </p:nvSpPr>
        <p:spPr>
          <a:xfrm>
            <a:off x="3854450" y="3189288"/>
            <a:ext cx="1047750" cy="1008062"/>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424" name="Oval 60"/>
          <p:cNvSpPr/>
          <p:nvPr/>
        </p:nvSpPr>
        <p:spPr>
          <a:xfrm>
            <a:off x="2370138" y="4052888"/>
            <a:ext cx="1047750" cy="1006475"/>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425" name="Oval 61"/>
          <p:cNvSpPr/>
          <p:nvPr/>
        </p:nvSpPr>
        <p:spPr>
          <a:xfrm>
            <a:off x="4391025" y="4052888"/>
            <a:ext cx="1047750" cy="1006475"/>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426" name="Oval 62"/>
          <p:cNvSpPr/>
          <p:nvPr/>
        </p:nvSpPr>
        <p:spPr>
          <a:xfrm>
            <a:off x="3373438" y="4052888"/>
            <a:ext cx="1047750" cy="1006475"/>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427" name="Oval 63"/>
          <p:cNvSpPr/>
          <p:nvPr/>
        </p:nvSpPr>
        <p:spPr>
          <a:xfrm>
            <a:off x="2878138" y="4902200"/>
            <a:ext cx="1047750" cy="1008063"/>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5428" name="Oval 64"/>
          <p:cNvSpPr/>
          <p:nvPr/>
        </p:nvSpPr>
        <p:spPr>
          <a:xfrm>
            <a:off x="3883025" y="4902200"/>
            <a:ext cx="1047750" cy="1008063"/>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403"/>
                                        </p:tgtEl>
                                        <p:attrNameLst>
                                          <p:attrName>style.visibility</p:attrName>
                                        </p:attrNameLst>
                                      </p:cBhvr>
                                      <p:to>
                                        <p:strVal val="visible"/>
                                      </p:to>
                                    </p:set>
                                    <p:animEffect transition="in" filter="blinds(horizontal)">
                                      <p:cBhvr>
                                        <p:cTn id="7" dur="500" fill="hold"/>
                                        <p:tgtEl>
                                          <p:spTgt spid="1540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418"/>
                                        </p:tgtEl>
                                        <p:attrNameLst>
                                          <p:attrName>style.visibility</p:attrName>
                                        </p:attrNameLst>
                                      </p:cBhvr>
                                      <p:to>
                                        <p:strVal val="visible"/>
                                      </p:to>
                                    </p:set>
                                    <p:animEffect transition="in" filter="blinds(horizontal)">
                                      <p:cBhvr>
                                        <p:cTn id="12" dur="500" fill="hold"/>
                                        <p:tgtEl>
                                          <p:spTgt spid="154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402">
                                            <p:txEl>
                                              <p:charRg st="0" end="15"/>
                                            </p:txEl>
                                          </p:spTgt>
                                        </p:tgtEl>
                                        <p:attrNameLst>
                                          <p:attrName>style.visibility</p:attrName>
                                        </p:attrNameLst>
                                      </p:cBhvr>
                                      <p:to>
                                        <p:strVal val="visible"/>
                                      </p:to>
                                    </p:set>
                                    <p:animEffect transition="in" filter="blinds(horizontal)">
                                      <p:cBhvr>
                                        <p:cTn id="17" dur="500" fill="hold"/>
                                        <p:tgtEl>
                                          <p:spTgt spid="15402">
                                            <p:txEl>
                                              <p:charRg st="0" end="1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426"/>
                                        </p:tgtEl>
                                        <p:attrNameLst>
                                          <p:attrName>style.visibility</p:attrName>
                                        </p:attrNameLst>
                                      </p:cBhvr>
                                      <p:to>
                                        <p:strVal val="visible"/>
                                      </p:to>
                                    </p:set>
                                    <p:animEffect transition="in" filter="blinds(horizontal)">
                                      <p:cBhvr>
                                        <p:cTn id="22" dur="500" fill="hold"/>
                                        <p:tgtEl>
                                          <p:spTgt spid="154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422"/>
                                        </p:tgtEl>
                                        <p:attrNameLst>
                                          <p:attrName>style.visibility</p:attrName>
                                        </p:attrNameLst>
                                      </p:cBhvr>
                                      <p:to>
                                        <p:strVal val="visible"/>
                                      </p:to>
                                    </p:set>
                                    <p:animEffect transition="in" filter="blinds(horizontal)">
                                      <p:cBhvr>
                                        <p:cTn id="27" dur="500" fill="hold"/>
                                        <p:tgtEl>
                                          <p:spTgt spid="1542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423"/>
                                        </p:tgtEl>
                                        <p:attrNameLst>
                                          <p:attrName>style.visibility</p:attrName>
                                        </p:attrNameLst>
                                      </p:cBhvr>
                                      <p:to>
                                        <p:strVal val="visible"/>
                                      </p:to>
                                    </p:set>
                                    <p:animEffect transition="in" filter="blinds(horizontal)">
                                      <p:cBhvr>
                                        <p:cTn id="32" dur="500" fill="hold"/>
                                        <p:tgtEl>
                                          <p:spTgt spid="1542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5425"/>
                                        </p:tgtEl>
                                        <p:attrNameLst>
                                          <p:attrName>style.visibility</p:attrName>
                                        </p:attrNameLst>
                                      </p:cBhvr>
                                      <p:to>
                                        <p:strVal val="visible"/>
                                      </p:to>
                                    </p:set>
                                    <p:animEffect transition="in" filter="blinds(horizontal)">
                                      <p:cBhvr>
                                        <p:cTn id="37" dur="500" fill="hold"/>
                                        <p:tgtEl>
                                          <p:spTgt spid="1542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428"/>
                                        </p:tgtEl>
                                        <p:attrNameLst>
                                          <p:attrName>style.visibility</p:attrName>
                                        </p:attrNameLst>
                                      </p:cBhvr>
                                      <p:to>
                                        <p:strVal val="visible"/>
                                      </p:to>
                                    </p:set>
                                    <p:animEffect transition="in" filter="blinds(horizontal)">
                                      <p:cBhvr>
                                        <p:cTn id="42" dur="500" fill="hold"/>
                                        <p:tgtEl>
                                          <p:spTgt spid="1542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5427"/>
                                        </p:tgtEl>
                                        <p:attrNameLst>
                                          <p:attrName>style.visibility</p:attrName>
                                        </p:attrNameLst>
                                      </p:cBhvr>
                                      <p:to>
                                        <p:strVal val="visible"/>
                                      </p:to>
                                    </p:set>
                                    <p:animEffect transition="in" filter="blinds(horizontal)">
                                      <p:cBhvr>
                                        <p:cTn id="47" dur="500" fill="hold"/>
                                        <p:tgtEl>
                                          <p:spTgt spid="1542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5424"/>
                                        </p:tgtEl>
                                        <p:attrNameLst>
                                          <p:attrName>style.visibility</p:attrName>
                                        </p:attrNameLst>
                                      </p:cBhvr>
                                      <p:to>
                                        <p:strVal val="visible"/>
                                      </p:to>
                                    </p:set>
                                    <p:animEffect transition="in" filter="blinds(horizontal)">
                                      <p:cBhvr>
                                        <p:cTn id="52" dur="500" fill="hold"/>
                                        <p:tgtEl>
                                          <p:spTgt spid="1542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5402">
                                            <p:txEl>
                                              <p:charRg st="15" end="31"/>
                                            </p:txEl>
                                          </p:spTgt>
                                        </p:tgtEl>
                                        <p:attrNameLst>
                                          <p:attrName>style.visibility</p:attrName>
                                        </p:attrNameLst>
                                      </p:cBhvr>
                                      <p:to>
                                        <p:strVal val="visible"/>
                                      </p:to>
                                    </p:set>
                                    <p:animEffect transition="in" filter="blinds(horizontal)">
                                      <p:cBhvr>
                                        <p:cTn id="57" dur="500" fill="hold"/>
                                        <p:tgtEl>
                                          <p:spTgt spid="15402">
                                            <p:txEl>
                                              <p:charRg st="15" end="3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5362"/>
                                        </p:tgtEl>
                                        <p:attrNameLst>
                                          <p:attrName>style.visibility</p:attrName>
                                        </p:attrNameLst>
                                      </p:cBhvr>
                                      <p:to>
                                        <p:strVal val="visible"/>
                                      </p:to>
                                    </p:set>
                                    <p:animEffect transition="in" filter="blinds(horizontal)">
                                      <p:cBhvr>
                                        <p:cTn id="62" dur="500" fill="hold"/>
                                        <p:tgtEl>
                                          <p:spTgt spid="15362"/>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5396"/>
                                        </p:tgtEl>
                                        <p:attrNameLst>
                                          <p:attrName>style.visibility</p:attrName>
                                        </p:attrNameLst>
                                      </p:cBhvr>
                                      <p:to>
                                        <p:strVal val="visible"/>
                                      </p:to>
                                    </p:set>
                                    <p:animEffect transition="in" filter="blinds(horizontal)">
                                      <p:cBhvr>
                                        <p:cTn id="67" dur="500" fill="hold"/>
                                        <p:tgtEl>
                                          <p:spTgt spid="15396"/>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5397"/>
                                        </p:tgtEl>
                                        <p:attrNameLst>
                                          <p:attrName>style.visibility</p:attrName>
                                        </p:attrNameLst>
                                      </p:cBhvr>
                                      <p:to>
                                        <p:strVal val="visible"/>
                                      </p:to>
                                    </p:set>
                                    <p:animEffect transition="in" filter="blinds(horizontal)">
                                      <p:cBhvr>
                                        <p:cTn id="72" dur="500" fill="hold"/>
                                        <p:tgtEl>
                                          <p:spTgt spid="15397"/>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5398"/>
                                        </p:tgtEl>
                                        <p:attrNameLst>
                                          <p:attrName>style.visibility</p:attrName>
                                        </p:attrNameLst>
                                      </p:cBhvr>
                                      <p:to>
                                        <p:strVal val="visible"/>
                                      </p:to>
                                    </p:set>
                                    <p:animEffect transition="in" filter="blinds(horizontal)">
                                      <p:cBhvr>
                                        <p:cTn id="77" dur="500" fill="hold"/>
                                        <p:tgtEl>
                                          <p:spTgt spid="15398"/>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15399"/>
                                        </p:tgtEl>
                                        <p:attrNameLst>
                                          <p:attrName>style.visibility</p:attrName>
                                        </p:attrNameLst>
                                      </p:cBhvr>
                                      <p:to>
                                        <p:strVal val="visible"/>
                                      </p:to>
                                    </p:set>
                                    <p:animEffect transition="in" filter="blinds(horizontal)">
                                      <p:cBhvr>
                                        <p:cTn id="80" dur="500" fill="hold"/>
                                        <p:tgtEl>
                                          <p:spTgt spid="15399"/>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15400">
                                            <p:txEl>
                                              <p:charRg st="0" end="2"/>
                                            </p:txEl>
                                          </p:spTgt>
                                        </p:tgtEl>
                                        <p:attrNameLst>
                                          <p:attrName>style.visibility</p:attrName>
                                        </p:attrNameLst>
                                      </p:cBhvr>
                                      <p:to>
                                        <p:strVal val="visible"/>
                                      </p:to>
                                    </p:set>
                                    <p:animEffect transition="in" filter="blinds(horizontal)">
                                      <p:cBhvr>
                                        <p:cTn id="83" dur="500" fill="hold"/>
                                        <p:tgtEl>
                                          <p:spTgt spid="15400">
                                            <p:txEl>
                                              <p:charRg st="0" end="2"/>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3"/>
                                        </p:tgtEl>
                                        <p:attrNameLst>
                                          <p:attrName>style.visibility</p:attrName>
                                        </p:attrNameLst>
                                      </p:cBhvr>
                                      <p:to>
                                        <p:strVal val="visible"/>
                                      </p:to>
                                    </p:set>
                                    <p:animEffect transition="in" filter="blinds(horizontal)">
                                      <p:cBhvr>
                                        <p:cTn id="88" dur="500" fill="hold"/>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96" grpId="0" animBg="1"/>
      <p:bldP spid="15397" grpId="0" animBg="1"/>
      <p:bldP spid="15398" grpId="0" animBg="1"/>
      <p:bldP spid="15399" grpId="0" animBg="1"/>
      <p:bldP spid="15400" grpId="0" animBg="1" build="allAtOnce"/>
      <p:bldP spid="3" grpId="0" animBg="1"/>
      <p:bldP spid="15402" grpId="0" animBg="1" uiExpand="1" build="p"/>
      <p:bldP spid="15422" grpId="0" bldLvl="0" animBg="1"/>
      <p:bldP spid="15423" grpId="0" bldLvl="0" animBg="1"/>
      <p:bldP spid="15424" grpId="0" bldLvl="0" animBg="1"/>
      <p:bldP spid="15425" grpId="0" bldLvl="0" animBg="1"/>
      <p:bldP spid="15426" grpId="0" bldLvl="0" animBg="1"/>
      <p:bldP spid="15427" grpId="0" bldLvl="0" animBg="1"/>
      <p:bldP spid="15428"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6386" name="Rectangle 2"/>
          <p:cNvSpPr>
            <a:spLocks noGrp="1" noRot="1" noChangeArrowheads="1"/>
          </p:cNvSpPr>
          <p:nvPr>
            <p:ph type="title" idx="4294967295"/>
          </p:nvPr>
        </p:nvSpPr>
        <p:spPr>
          <a:xfrm>
            <a:off x="1981200" y="228600"/>
            <a:ext cx="8229600" cy="1143000"/>
          </a:xfrm>
        </p:spPr>
        <p:txBody>
          <a:bodyPr vert="horz" wrap="square" lIns="91440" tIns="45720" rIns="91440" bIns="45720" numCol="1" anchor="ctr" anchorCtr="0" compatLnSpc="1">
            <a:noAutofit/>
          </a:bodyPr>
          <a:p>
            <a:pPr marL="0" marR="0" indent="0" algn="ctr" defTabSz="914400" rtl="0" eaLnBrk="1" fontAlgn="base" latinLnBrk="0" hangingPunct="1">
              <a:lnSpc>
                <a:spcPct val="100000"/>
              </a:lnSpc>
              <a:spcBef>
                <a:spcPct val="0"/>
              </a:spcBef>
              <a:spcAft>
                <a:spcPct val="0"/>
              </a:spcAft>
              <a:buClrTx/>
              <a:buSzTx/>
              <a:buFontTx/>
              <a:buNone/>
            </a:pPr>
            <a:r>
              <a:rPr kumimoji="0" lang="zh-CN" altLang="en-US"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rPr>
              <a:t>（</a:t>
            </a:r>
            <a:r>
              <a:rPr kumimoji="0" lang="en-US" altLang="zh-CN"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rPr>
              <a:t>1</a:t>
            </a:r>
            <a:r>
              <a:rPr kumimoji="0" lang="zh-CN" altLang="en-US"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rPr>
              <a:t>）</a:t>
            </a:r>
            <a:r>
              <a:rPr kumimoji="0" lang="en-US" altLang="zh-CN"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rPr>
              <a:t>ABAB</a:t>
            </a:r>
            <a:r>
              <a:rPr kumimoji="0" lang="en-US" altLang="zh-CN" sz="3600" b="1" i="0" u="none" strike="noStrike" kern="0" cap="none" spc="0" normalizeH="0" baseline="0" noProof="1">
                <a:solidFill>
                  <a:srgbClr val="0000FF"/>
                </a:solidFill>
                <a:effectLst/>
                <a:latin typeface="宋体" panose="02010600030101010101" pitchFamily="2" charset="-122"/>
                <a:ea typeface="宋体" panose="02010600030101010101" pitchFamily="2" charset="-122"/>
                <a:cs typeface="+mj-cs"/>
              </a:rPr>
              <a:t>…</a:t>
            </a:r>
            <a:r>
              <a:rPr kumimoji="0" lang="zh-CN" altLang="en-US"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rPr>
              <a:t>堆积方式</a:t>
            </a:r>
            <a:endParaRPr kumimoji="0" lang="zh-CN" altLang="en-US"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endParaRPr>
          </a:p>
        </p:txBody>
      </p:sp>
      <p:pic>
        <p:nvPicPr>
          <p:cNvPr id="16387" name="Picture 3" descr="未标题-1"/>
          <p:cNvPicPr>
            <a:picLocks noChangeAspect="1"/>
          </p:cNvPicPr>
          <p:nvPr/>
        </p:nvPicPr>
        <p:blipFill>
          <a:blip r:embed="rId1"/>
          <a:srcRect l="3273" r="67273"/>
          <a:stretch>
            <a:fillRect/>
          </a:stretch>
        </p:blipFill>
        <p:spPr>
          <a:xfrm>
            <a:off x="2286000" y="2133600"/>
            <a:ext cx="2057400" cy="3403600"/>
          </a:xfrm>
          <a:prstGeom prst="rect">
            <a:avLst/>
          </a:prstGeom>
          <a:noFill/>
          <a:ln w="9525">
            <a:noFill/>
          </a:ln>
        </p:spPr>
      </p:pic>
      <p:pic>
        <p:nvPicPr>
          <p:cNvPr id="16388" name="Picture 4" descr="未标题-1"/>
          <p:cNvPicPr>
            <a:picLocks noChangeAspect="1"/>
          </p:cNvPicPr>
          <p:nvPr/>
        </p:nvPicPr>
        <p:blipFill>
          <a:blip r:embed="rId1"/>
          <a:srcRect l="33818" t="17911" r="42181" b="12686"/>
          <a:stretch>
            <a:fillRect/>
          </a:stretch>
        </p:blipFill>
        <p:spPr>
          <a:xfrm>
            <a:off x="4953000" y="2743200"/>
            <a:ext cx="1676400" cy="2362200"/>
          </a:xfrm>
          <a:prstGeom prst="rect">
            <a:avLst/>
          </a:prstGeom>
          <a:noFill/>
          <a:ln w="9525">
            <a:noFill/>
          </a:ln>
        </p:spPr>
      </p:pic>
      <p:pic>
        <p:nvPicPr>
          <p:cNvPr id="16389" name="Picture 5" descr="未标题-1"/>
          <p:cNvPicPr>
            <a:picLocks noChangeAspect="1"/>
          </p:cNvPicPr>
          <p:nvPr/>
        </p:nvPicPr>
        <p:blipFill>
          <a:blip r:embed="rId1"/>
          <a:srcRect l="60001" t="13637" r="2908" b="6818"/>
          <a:stretch>
            <a:fillRect/>
          </a:stretch>
        </p:blipFill>
        <p:spPr>
          <a:xfrm>
            <a:off x="7239000" y="2667000"/>
            <a:ext cx="2590800" cy="2667000"/>
          </a:xfrm>
          <a:prstGeom prst="rect">
            <a:avLst/>
          </a:prstGeom>
          <a:noFill/>
          <a:ln w="9525">
            <a:noFill/>
          </a:ln>
        </p:spPr>
      </p:pic>
      <p:cxnSp>
        <p:nvCxnSpPr>
          <p:cNvPr id="16390" name="Line 6"/>
          <p:cNvCxnSpPr/>
          <p:nvPr/>
        </p:nvCxnSpPr>
        <p:spPr>
          <a:xfrm>
            <a:off x="4343400" y="3886200"/>
            <a:ext cx="533400" cy="0"/>
          </a:xfrm>
          <a:prstGeom prst="line">
            <a:avLst/>
          </a:prstGeom>
          <a:ln w="38100" cap="flat" cmpd="sng">
            <a:solidFill>
              <a:schemeClr val="tx1"/>
            </a:solidFill>
            <a:prstDash val="solid"/>
            <a:round/>
            <a:headEnd type="none" w="med" len="med"/>
            <a:tailEnd type="triangle" w="med" len="med"/>
          </a:ln>
        </p:spPr>
      </p:cxnSp>
      <p:cxnSp>
        <p:nvCxnSpPr>
          <p:cNvPr id="16391" name="Line 7"/>
          <p:cNvCxnSpPr/>
          <p:nvPr/>
        </p:nvCxnSpPr>
        <p:spPr>
          <a:xfrm>
            <a:off x="6686550" y="3886200"/>
            <a:ext cx="533400" cy="0"/>
          </a:xfrm>
          <a:prstGeom prst="line">
            <a:avLst/>
          </a:prstGeom>
          <a:ln w="38100" cap="flat" cmpd="sng">
            <a:solidFill>
              <a:schemeClr val="tx1"/>
            </a:solidFill>
            <a:prstDash val="solid"/>
            <a:round/>
            <a:headEnd type="none" w="med" len="med"/>
            <a:tailEnd type="triangle" w="med" len="med"/>
          </a:ln>
        </p:spPr>
      </p:cxnSp>
      <p:sp>
        <p:nvSpPr>
          <p:cNvPr id="16392" name="Rectangle 8"/>
          <p:cNvSpPr/>
          <p:nvPr/>
        </p:nvSpPr>
        <p:spPr>
          <a:xfrm>
            <a:off x="4648200" y="1198563"/>
            <a:ext cx="3733800" cy="1076325"/>
          </a:xfrm>
          <a:prstGeom prst="rect">
            <a:avLst/>
          </a:prstGeom>
          <a:noFill/>
          <a:ln w="9525">
            <a:noFill/>
          </a:ln>
        </p:spPr>
        <p:txBody>
          <a:bodyPr>
            <a:spAutoFit/>
          </a:bodyPr>
          <a:p>
            <a:pPr fontAlgn="base"/>
            <a:r>
              <a:rPr lang="en-US" altLang="zh-CN" sz="3200" b="1" strike="noStrike" noProof="1">
                <a:solidFill>
                  <a:srgbClr val="0000FF"/>
                </a:solidFill>
                <a:effectLst/>
                <a:latin typeface="Arial" panose="020B0604020202020204"/>
                <a:ea typeface="宋体" panose="02010600030101010101" pitchFamily="2" charset="-122"/>
                <a:cs typeface="+mn-cs"/>
              </a:rPr>
              <a:t>—— </a:t>
            </a:r>
            <a:r>
              <a:rPr lang="zh-CN" altLang="en-US" sz="3200" b="1" strike="noStrike" noProof="1">
                <a:solidFill>
                  <a:srgbClr val="0000FF"/>
                </a:solidFill>
                <a:effectLst/>
                <a:latin typeface="Arial" panose="020B0604020202020204"/>
                <a:ea typeface="宋体" panose="02010600030101010101" pitchFamily="2" charset="-122"/>
                <a:cs typeface="+mn-cs"/>
              </a:rPr>
              <a:t>六方最密堆积（</a:t>
            </a:r>
            <a:r>
              <a:rPr lang="en-US" altLang="zh-CN" sz="3200" b="1" strike="noStrike" noProof="1">
                <a:solidFill>
                  <a:srgbClr val="0000FF"/>
                </a:solidFill>
                <a:effectLst/>
                <a:latin typeface="Arial" panose="020B0604020202020204"/>
                <a:ea typeface="宋体" panose="02010600030101010101" pitchFamily="2" charset="-122"/>
                <a:cs typeface="+mn-cs"/>
              </a:rPr>
              <a:t>A3</a:t>
            </a:r>
            <a:r>
              <a:rPr lang="zh-CN" altLang="en-US" sz="3200" b="1" strike="noStrike" noProof="1">
                <a:solidFill>
                  <a:srgbClr val="0000FF"/>
                </a:solidFill>
                <a:effectLst/>
                <a:latin typeface="Arial" panose="020B0604020202020204"/>
                <a:ea typeface="宋体" panose="02010600030101010101" pitchFamily="2" charset="-122"/>
                <a:cs typeface="+mn-cs"/>
              </a:rPr>
              <a:t>）</a:t>
            </a:r>
            <a:endParaRPr lang="zh-CN" altLang="en-US" sz="3200" b="1" strike="noStrike" noProof="1">
              <a:solidFill>
                <a:srgbClr val="0000FF"/>
              </a:solidFill>
              <a:effectLst/>
            </a:endParaRPr>
          </a:p>
        </p:txBody>
      </p:sp>
      <p:sp>
        <p:nvSpPr>
          <p:cNvPr id="16393" name="Text Box 9"/>
          <p:cNvSpPr/>
          <p:nvPr/>
        </p:nvSpPr>
        <p:spPr>
          <a:xfrm>
            <a:off x="9829800" y="1096328"/>
            <a:ext cx="1752600" cy="583565"/>
          </a:xfrm>
          <a:prstGeom prst="rect">
            <a:avLst/>
          </a:prstGeom>
          <a:noFill/>
          <a:ln w="9525">
            <a:noFill/>
          </a:ln>
        </p:spPr>
        <p:txBody>
          <a:bodyPr>
            <a:spAutoFit/>
          </a:bodyPr>
          <a:p>
            <a:pPr fontAlgn="base">
              <a:spcBef>
                <a:spcPct val="50000"/>
              </a:spcBef>
            </a:pPr>
            <a:r>
              <a:rPr lang="zh-CN" altLang="en-US" sz="3200" b="1" strike="noStrike" noProof="1">
                <a:effectLst>
                  <a:outerShdw blurRad="38100" dist="38100" dir="2700000">
                    <a:srgbClr val="FFFFFF"/>
                  </a:outerShdw>
                </a:effectLst>
                <a:latin typeface="Arial" panose="020B0604020202020204"/>
                <a:ea typeface="宋体" panose="02010600030101010101" pitchFamily="2" charset="-122"/>
                <a:cs typeface="+mn-cs"/>
              </a:rPr>
              <a:t>（镁型）</a:t>
            </a:r>
            <a:endParaRPr lang="zh-CN" altLang="en-US" sz="3200" b="1" strike="noStrike" noProof="1">
              <a:effectLst>
                <a:outerShdw blurRad="38100" dist="38100" dir="2700000">
                  <a:srgbClr val="FFFFFF"/>
                </a:outerShdw>
              </a:effectLst>
            </a:endParaRPr>
          </a:p>
        </p:txBody>
      </p:sp>
      <p:grpSp>
        <p:nvGrpSpPr>
          <p:cNvPr id="16394" name="Group 10"/>
          <p:cNvGrpSpPr/>
          <p:nvPr/>
        </p:nvGrpSpPr>
        <p:grpSpPr>
          <a:xfrm>
            <a:off x="7339013" y="2876550"/>
            <a:ext cx="2352675" cy="933450"/>
            <a:chOff x="0" y="0"/>
            <a:chExt cx="1482" cy="588"/>
          </a:xfrm>
        </p:grpSpPr>
        <p:sp>
          <p:nvSpPr>
            <p:cNvPr id="2" name="Oval 11"/>
            <p:cNvSpPr/>
            <p:nvPr/>
          </p:nvSpPr>
          <p:spPr>
            <a:xfrm rot="3720000" flipV="1">
              <a:off x="450" y="0"/>
              <a:ext cx="192" cy="192"/>
            </a:xfrm>
            <a:prstGeom prst="ellipse">
              <a:avLst/>
            </a:prstGeom>
            <a:gradFill rotWithShape="1">
              <a:gsLst>
                <a:gs pos="0">
                  <a:srgbClr val="FFFF00"/>
                </a:gs>
                <a:gs pos="100000">
                  <a:srgbClr val="2020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6395" name="Oval 12"/>
            <p:cNvSpPr/>
            <p:nvPr/>
          </p:nvSpPr>
          <p:spPr>
            <a:xfrm rot="3720000" flipV="1">
              <a:off x="0" y="186"/>
              <a:ext cx="192" cy="192"/>
            </a:xfrm>
            <a:prstGeom prst="ellipse">
              <a:avLst/>
            </a:prstGeom>
            <a:gradFill rotWithShape="1">
              <a:gsLst>
                <a:gs pos="0">
                  <a:srgbClr val="FFFF00"/>
                </a:gs>
                <a:gs pos="100000">
                  <a:srgbClr val="2020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6396" name="Oval 13"/>
            <p:cNvSpPr/>
            <p:nvPr/>
          </p:nvSpPr>
          <p:spPr>
            <a:xfrm rot="3720000" flipV="1">
              <a:off x="198" y="384"/>
              <a:ext cx="192" cy="192"/>
            </a:xfrm>
            <a:prstGeom prst="ellipse">
              <a:avLst/>
            </a:prstGeom>
            <a:gradFill rotWithShape="1">
              <a:gsLst>
                <a:gs pos="0">
                  <a:srgbClr val="FFFF00"/>
                </a:gs>
                <a:gs pos="100000">
                  <a:srgbClr val="2020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6397" name="Oval 14"/>
            <p:cNvSpPr/>
            <p:nvPr/>
          </p:nvSpPr>
          <p:spPr>
            <a:xfrm rot="3720000" flipV="1">
              <a:off x="852" y="396"/>
              <a:ext cx="192" cy="192"/>
            </a:xfrm>
            <a:prstGeom prst="ellipse">
              <a:avLst/>
            </a:prstGeom>
            <a:gradFill rotWithShape="1">
              <a:gsLst>
                <a:gs pos="0">
                  <a:srgbClr val="FFFF00"/>
                </a:gs>
                <a:gs pos="100000">
                  <a:srgbClr val="2020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6398" name="Oval 15"/>
            <p:cNvSpPr/>
            <p:nvPr/>
          </p:nvSpPr>
          <p:spPr>
            <a:xfrm rot="3720000" flipV="1">
              <a:off x="1290" y="198"/>
              <a:ext cx="192" cy="192"/>
            </a:xfrm>
            <a:prstGeom prst="ellipse">
              <a:avLst/>
            </a:prstGeom>
            <a:gradFill rotWithShape="1">
              <a:gsLst>
                <a:gs pos="0">
                  <a:srgbClr val="FFFF00"/>
                </a:gs>
                <a:gs pos="100000">
                  <a:srgbClr val="2020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6399" name="Oval 16"/>
            <p:cNvSpPr/>
            <p:nvPr/>
          </p:nvSpPr>
          <p:spPr>
            <a:xfrm rot="3720000" flipV="1">
              <a:off x="1101" y="9"/>
              <a:ext cx="192" cy="192"/>
            </a:xfrm>
            <a:prstGeom prst="ellipse">
              <a:avLst/>
            </a:prstGeom>
            <a:gradFill rotWithShape="1">
              <a:gsLst>
                <a:gs pos="0">
                  <a:srgbClr val="FFFF00"/>
                </a:gs>
                <a:gs pos="100000">
                  <a:srgbClr val="2020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6400" name="Oval 17"/>
            <p:cNvSpPr/>
            <p:nvPr/>
          </p:nvSpPr>
          <p:spPr>
            <a:xfrm rot="3720000" flipV="1">
              <a:off x="666" y="186"/>
              <a:ext cx="192" cy="192"/>
            </a:xfrm>
            <a:prstGeom prst="ellipse">
              <a:avLst/>
            </a:prstGeom>
            <a:gradFill rotWithShape="1">
              <a:gsLst>
                <a:gs pos="0">
                  <a:srgbClr val="FFFF00"/>
                </a:gs>
                <a:gs pos="100000">
                  <a:srgbClr val="2020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16402" name="Group 18"/>
          <p:cNvGrpSpPr/>
          <p:nvPr/>
        </p:nvGrpSpPr>
        <p:grpSpPr>
          <a:xfrm>
            <a:off x="7348538" y="4267200"/>
            <a:ext cx="2352675" cy="933450"/>
            <a:chOff x="0" y="0"/>
            <a:chExt cx="1482" cy="588"/>
          </a:xfrm>
        </p:grpSpPr>
        <p:sp>
          <p:nvSpPr>
            <p:cNvPr id="3" name="Oval 19"/>
            <p:cNvSpPr/>
            <p:nvPr/>
          </p:nvSpPr>
          <p:spPr>
            <a:xfrm rot="3720000" flipV="1">
              <a:off x="468" y="0"/>
              <a:ext cx="192" cy="192"/>
            </a:xfrm>
            <a:prstGeom prst="ellipse">
              <a:avLst/>
            </a:prstGeom>
            <a:gradFill rotWithShape="1">
              <a:gsLst>
                <a:gs pos="0">
                  <a:srgbClr val="FFFF00"/>
                </a:gs>
                <a:gs pos="100000">
                  <a:srgbClr val="2020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6403" name="Oval 20"/>
            <p:cNvSpPr/>
            <p:nvPr/>
          </p:nvSpPr>
          <p:spPr>
            <a:xfrm rot="3720000" flipV="1">
              <a:off x="0" y="186"/>
              <a:ext cx="192" cy="192"/>
            </a:xfrm>
            <a:prstGeom prst="ellipse">
              <a:avLst/>
            </a:prstGeom>
            <a:gradFill rotWithShape="1">
              <a:gsLst>
                <a:gs pos="0">
                  <a:srgbClr val="FFFF00"/>
                </a:gs>
                <a:gs pos="100000">
                  <a:srgbClr val="2020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6404" name="Oval 21"/>
            <p:cNvSpPr/>
            <p:nvPr/>
          </p:nvSpPr>
          <p:spPr>
            <a:xfrm rot="3720000" flipV="1">
              <a:off x="198" y="384"/>
              <a:ext cx="192" cy="192"/>
            </a:xfrm>
            <a:prstGeom prst="ellipse">
              <a:avLst/>
            </a:prstGeom>
            <a:gradFill rotWithShape="1">
              <a:gsLst>
                <a:gs pos="0">
                  <a:srgbClr val="FFFF00"/>
                </a:gs>
                <a:gs pos="100000">
                  <a:srgbClr val="2020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6405" name="Oval 22"/>
            <p:cNvSpPr/>
            <p:nvPr/>
          </p:nvSpPr>
          <p:spPr>
            <a:xfrm rot="3720000" flipV="1">
              <a:off x="870" y="396"/>
              <a:ext cx="192" cy="192"/>
            </a:xfrm>
            <a:prstGeom prst="ellipse">
              <a:avLst/>
            </a:prstGeom>
            <a:gradFill rotWithShape="1">
              <a:gsLst>
                <a:gs pos="0">
                  <a:srgbClr val="FFFF00"/>
                </a:gs>
                <a:gs pos="100000">
                  <a:srgbClr val="2020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6406" name="Oval 23"/>
            <p:cNvSpPr/>
            <p:nvPr/>
          </p:nvSpPr>
          <p:spPr>
            <a:xfrm rot="3720000" flipV="1">
              <a:off x="1290" y="198"/>
              <a:ext cx="192" cy="192"/>
            </a:xfrm>
            <a:prstGeom prst="ellipse">
              <a:avLst/>
            </a:prstGeom>
            <a:gradFill rotWithShape="1">
              <a:gsLst>
                <a:gs pos="0">
                  <a:srgbClr val="FFFF00"/>
                </a:gs>
                <a:gs pos="100000">
                  <a:srgbClr val="2020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6407" name="Oval 24"/>
            <p:cNvSpPr/>
            <p:nvPr/>
          </p:nvSpPr>
          <p:spPr>
            <a:xfrm rot="3720000" flipV="1">
              <a:off x="1128" y="0"/>
              <a:ext cx="192" cy="192"/>
            </a:xfrm>
            <a:prstGeom prst="ellipse">
              <a:avLst/>
            </a:prstGeom>
            <a:gradFill rotWithShape="1">
              <a:gsLst>
                <a:gs pos="0">
                  <a:srgbClr val="FFFF00"/>
                </a:gs>
                <a:gs pos="100000">
                  <a:srgbClr val="2020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6408" name="Oval 25"/>
            <p:cNvSpPr/>
            <p:nvPr/>
          </p:nvSpPr>
          <p:spPr>
            <a:xfrm rot="3720000" flipV="1">
              <a:off x="666" y="186"/>
              <a:ext cx="192" cy="192"/>
            </a:xfrm>
            <a:prstGeom prst="ellipse">
              <a:avLst/>
            </a:prstGeom>
            <a:gradFill rotWithShape="1">
              <a:gsLst>
                <a:gs pos="0">
                  <a:srgbClr val="FFFF00"/>
                </a:gs>
                <a:gs pos="100000">
                  <a:srgbClr val="2020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16410" name="Group 26"/>
          <p:cNvGrpSpPr/>
          <p:nvPr/>
        </p:nvGrpSpPr>
        <p:grpSpPr>
          <a:xfrm>
            <a:off x="7715250" y="3709988"/>
            <a:ext cx="1366838" cy="647700"/>
            <a:chOff x="0" y="0"/>
            <a:chExt cx="861" cy="408"/>
          </a:xfrm>
        </p:grpSpPr>
        <p:sp>
          <p:nvSpPr>
            <p:cNvPr id="4" name="Oval 27"/>
            <p:cNvSpPr/>
            <p:nvPr/>
          </p:nvSpPr>
          <p:spPr>
            <a:xfrm rot="3720000" flipV="1">
              <a:off x="471" y="0"/>
              <a:ext cx="192" cy="192"/>
            </a:xfrm>
            <a:prstGeom prst="ellipse">
              <a:avLst/>
            </a:prstGeom>
            <a:gradFill rotWithShape="1">
              <a:gsLst>
                <a:gs pos="0">
                  <a:srgbClr val="FF3300"/>
                </a:gs>
                <a:gs pos="100000">
                  <a:srgbClr val="7618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6411" name="Oval 28"/>
            <p:cNvSpPr/>
            <p:nvPr/>
          </p:nvSpPr>
          <p:spPr>
            <a:xfrm rot="3720000" flipV="1">
              <a:off x="669" y="204"/>
              <a:ext cx="192" cy="192"/>
            </a:xfrm>
            <a:prstGeom prst="ellipse">
              <a:avLst/>
            </a:prstGeom>
            <a:gradFill rotWithShape="1">
              <a:gsLst>
                <a:gs pos="0">
                  <a:srgbClr val="FF3300"/>
                </a:gs>
                <a:gs pos="100000">
                  <a:srgbClr val="7618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6412" name="Oval 29"/>
            <p:cNvSpPr/>
            <p:nvPr/>
          </p:nvSpPr>
          <p:spPr>
            <a:xfrm rot="3720000" flipV="1">
              <a:off x="0" y="216"/>
              <a:ext cx="192" cy="192"/>
            </a:xfrm>
            <a:prstGeom prst="ellipse">
              <a:avLst/>
            </a:prstGeom>
            <a:gradFill rotWithShape="1">
              <a:gsLst>
                <a:gs pos="0">
                  <a:srgbClr val="FF3300"/>
                </a:gs>
                <a:gs pos="100000">
                  <a:srgbClr val="7618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blinds(horizontal)">
                                      <p:cBhvr>
                                        <p:cTn id="7" dur="500" fill="hold"/>
                                        <p:tgtEl>
                                          <p:spTgt spid="163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390"/>
                                        </p:tgtEl>
                                        <p:attrNameLst>
                                          <p:attrName>style.visibility</p:attrName>
                                        </p:attrNameLst>
                                      </p:cBhvr>
                                      <p:to>
                                        <p:strVal val="visible"/>
                                      </p:to>
                                    </p:set>
                                    <p:animEffect transition="in" filter="blinds(horizontal)">
                                      <p:cBhvr>
                                        <p:cTn id="12" dur="500" fill="hold"/>
                                        <p:tgtEl>
                                          <p:spTgt spid="1639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388"/>
                                        </p:tgtEl>
                                        <p:attrNameLst>
                                          <p:attrName>style.visibility</p:attrName>
                                        </p:attrNameLst>
                                      </p:cBhvr>
                                      <p:to>
                                        <p:strVal val="visible"/>
                                      </p:to>
                                    </p:set>
                                    <p:animEffect transition="in" filter="blinds(horizontal)">
                                      <p:cBhvr>
                                        <p:cTn id="17" dur="500" fill="hold"/>
                                        <p:tgtEl>
                                          <p:spTgt spid="1638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391"/>
                                        </p:tgtEl>
                                        <p:attrNameLst>
                                          <p:attrName>style.visibility</p:attrName>
                                        </p:attrNameLst>
                                      </p:cBhvr>
                                      <p:to>
                                        <p:strVal val="visible"/>
                                      </p:to>
                                    </p:set>
                                    <p:animEffect transition="in" filter="blinds(horizontal)">
                                      <p:cBhvr>
                                        <p:cTn id="22" dur="500" fill="hold"/>
                                        <p:tgtEl>
                                          <p:spTgt spid="1639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389"/>
                                        </p:tgtEl>
                                        <p:attrNameLst>
                                          <p:attrName>style.visibility</p:attrName>
                                        </p:attrNameLst>
                                      </p:cBhvr>
                                      <p:to>
                                        <p:strVal val="visible"/>
                                      </p:to>
                                    </p:set>
                                    <p:animEffect transition="in" filter="blinds(horizontal)">
                                      <p:cBhvr>
                                        <p:cTn id="27" dur="500" fill="hold"/>
                                        <p:tgtEl>
                                          <p:spTgt spid="1638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6394"/>
                                        </p:tgtEl>
                                        <p:attrNameLst>
                                          <p:attrName>style.visibility</p:attrName>
                                        </p:attrNameLst>
                                      </p:cBhvr>
                                      <p:to>
                                        <p:strVal val="visible"/>
                                      </p:to>
                                    </p:set>
                                    <p:animEffect transition="in" filter="blinds(horizontal)">
                                      <p:cBhvr>
                                        <p:cTn id="32" dur="500" fill="hold"/>
                                        <p:tgtEl>
                                          <p:spTgt spid="1639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6402"/>
                                        </p:tgtEl>
                                        <p:attrNameLst>
                                          <p:attrName>style.visibility</p:attrName>
                                        </p:attrNameLst>
                                      </p:cBhvr>
                                      <p:to>
                                        <p:strVal val="visible"/>
                                      </p:to>
                                    </p:set>
                                    <p:animEffect transition="in" filter="blinds(horizontal)">
                                      <p:cBhvr>
                                        <p:cTn id="37" dur="500" fill="hold"/>
                                        <p:tgtEl>
                                          <p:spTgt spid="1640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6410"/>
                                        </p:tgtEl>
                                        <p:attrNameLst>
                                          <p:attrName>style.visibility</p:attrName>
                                        </p:attrNameLst>
                                      </p:cBhvr>
                                      <p:to>
                                        <p:strVal val="visible"/>
                                      </p:to>
                                    </p:set>
                                    <p:animEffect transition="in" filter="blinds(horizontal)">
                                      <p:cBhvr>
                                        <p:cTn id="42" dur="500" fill="hold"/>
                                        <p:tgtEl>
                                          <p:spTgt spid="164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6392"/>
                                        </p:tgtEl>
                                        <p:attrNameLst>
                                          <p:attrName>style.visibility</p:attrName>
                                        </p:attrNameLst>
                                      </p:cBhvr>
                                      <p:to>
                                        <p:strVal val="visible"/>
                                      </p:to>
                                    </p:set>
                                    <p:animEffect transition="in" filter="blinds(horizontal)">
                                      <p:cBhvr>
                                        <p:cTn id="47" dur="500" fill="hold"/>
                                        <p:tgtEl>
                                          <p:spTgt spid="1639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6393"/>
                                        </p:tgtEl>
                                        <p:attrNameLst>
                                          <p:attrName>style.visibility</p:attrName>
                                        </p:attrNameLst>
                                      </p:cBhvr>
                                      <p:to>
                                        <p:strVal val="visible"/>
                                      </p:to>
                                    </p:set>
                                    <p:animEffect transition="in" filter="blinds(horizontal)">
                                      <p:cBhvr>
                                        <p:cTn id="52" dur="500" fill="hold"/>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2" grpId="0" animBg="1"/>
      <p:bldP spid="16393"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Text Box 2"/>
          <p:cNvSpPr txBox="1">
            <a:spLocks noChangeArrowheads="1"/>
          </p:cNvSpPr>
          <p:nvPr/>
        </p:nvSpPr>
        <p:spPr bwMode="auto">
          <a:xfrm>
            <a:off x="3886359" y="4267200"/>
            <a:ext cx="1493838"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smtClean="0">
                <a:latin typeface="微软雅黑" panose="020B0503020204020204" charset="-122"/>
                <a:ea typeface="微软雅黑" panose="020B0503020204020204" charset="-122"/>
              </a:rPr>
              <a:t>前</a:t>
            </a:r>
            <a:r>
              <a:rPr kumimoji="1" lang="zh-CN" altLang="en-US" sz="2800" b="1">
                <a:latin typeface="微软雅黑" panose="020B0503020204020204" charset="-122"/>
                <a:ea typeface="微软雅黑" panose="020B0503020204020204" charset="-122"/>
              </a:rPr>
              <a:t>视图</a:t>
            </a:r>
            <a:endParaRPr kumimoji="1" lang="zh-CN" altLang="en-US" sz="2800" b="1">
              <a:latin typeface="微软雅黑" panose="020B0503020204020204" charset="-122"/>
              <a:ea typeface="微软雅黑" panose="020B0503020204020204" charset="-122"/>
            </a:endParaRPr>
          </a:p>
        </p:txBody>
      </p:sp>
      <p:sp>
        <p:nvSpPr>
          <p:cNvPr id="30" name="Rectangle 38"/>
          <p:cNvSpPr>
            <a:spLocks noChangeArrowheads="1"/>
          </p:cNvSpPr>
          <p:nvPr/>
        </p:nvSpPr>
        <p:spPr bwMode="auto">
          <a:xfrm>
            <a:off x="914558" y="1371600"/>
            <a:ext cx="9220200"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30000"/>
              </a:lnSpc>
            </a:pPr>
            <a:r>
              <a:rPr kumimoji="1" lang="zh-CN" altLang="en-US" sz="2800" b="1" smtClean="0">
                <a:solidFill>
                  <a:srgbClr val="0000FF"/>
                </a:solidFill>
                <a:latin typeface="微软雅黑" panose="020B0503020204020204" charset="-122"/>
                <a:ea typeface="微软雅黑" panose="020B0503020204020204" charset="-122"/>
              </a:rPr>
              <a:t>密置层的第</a:t>
            </a:r>
            <a:r>
              <a:rPr kumimoji="1" lang="zh-CN" altLang="en-US" sz="2800" b="1">
                <a:solidFill>
                  <a:srgbClr val="0000FF"/>
                </a:solidFill>
                <a:latin typeface="微软雅黑" panose="020B0503020204020204" charset="-122"/>
                <a:ea typeface="微软雅黑" panose="020B0503020204020204" charset="-122"/>
              </a:rPr>
              <a:t>一</a:t>
            </a:r>
            <a:r>
              <a:rPr kumimoji="1" lang="zh-CN" altLang="en-US" sz="2800" b="1" smtClean="0">
                <a:solidFill>
                  <a:srgbClr val="0000FF"/>
                </a:solidFill>
                <a:latin typeface="微软雅黑" panose="020B0503020204020204" charset="-122"/>
                <a:ea typeface="微软雅黑" panose="020B0503020204020204" charset="-122"/>
              </a:rPr>
              <a:t>种堆积是</a:t>
            </a:r>
            <a:r>
              <a:rPr kumimoji="1" lang="zh-CN" altLang="en-US" sz="2800" b="1">
                <a:solidFill>
                  <a:srgbClr val="0000FF"/>
                </a:solidFill>
                <a:latin typeface="微软雅黑" panose="020B0503020204020204" charset="-122"/>
                <a:ea typeface="微软雅黑" panose="020B0503020204020204" charset="-122"/>
              </a:rPr>
              <a:t>将第三层的球对准第一层的球。</a:t>
            </a:r>
            <a:endParaRPr kumimoji="1" lang="zh-CN" altLang="en-US" sz="2800" b="1">
              <a:solidFill>
                <a:srgbClr val="0000FF"/>
              </a:solidFill>
              <a:latin typeface="微软雅黑" panose="020B0503020204020204" charset="-122"/>
              <a:ea typeface="微软雅黑" panose="020B0503020204020204" charset="-122"/>
            </a:endParaRPr>
          </a:p>
        </p:txBody>
      </p:sp>
      <p:sp>
        <p:nvSpPr>
          <p:cNvPr id="31" name="Rectangle 64"/>
          <p:cNvSpPr>
            <a:spLocks noChangeArrowheads="1"/>
          </p:cNvSpPr>
          <p:nvPr/>
        </p:nvSpPr>
        <p:spPr bwMode="auto">
          <a:xfrm>
            <a:off x="7848759" y="2209800"/>
            <a:ext cx="3274151" cy="103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pPr>
            <a:r>
              <a:rPr kumimoji="1" lang="zh-CN" altLang="en-US" sz="2800" b="1">
                <a:latin typeface="Times New Roman" panose="02020603050405020304" pitchFamily="18" charset="0"/>
                <a:ea typeface="微软雅黑" panose="020B0503020204020204" charset="-122"/>
                <a:cs typeface="Times New Roman" panose="02020603050405020304" pitchFamily="18" charset="0"/>
              </a:rPr>
              <a:t>每两层形成一个周</a:t>
            </a:r>
            <a:r>
              <a:rPr kumimoji="1" lang="zh-CN" altLang="en-US" sz="2800" b="1" smtClean="0">
                <a:latin typeface="Times New Roman" panose="02020603050405020304" pitchFamily="18" charset="0"/>
                <a:ea typeface="微软雅黑" panose="020B0503020204020204" charset="-122"/>
                <a:cs typeface="Times New Roman" panose="02020603050405020304" pitchFamily="18" charset="0"/>
              </a:rPr>
              <a:t>期即 </a:t>
            </a:r>
            <a:r>
              <a:rPr kumimoji="1" lang="en-US" altLang="zh-CN" sz="2800" b="1" smtClean="0">
                <a:latin typeface="Times New Roman" panose="02020603050405020304" pitchFamily="18" charset="0"/>
                <a:ea typeface="微软雅黑" panose="020B0503020204020204" charset="-122"/>
                <a:cs typeface="Times New Roman" panose="02020603050405020304" pitchFamily="18" charset="0"/>
              </a:rPr>
              <a:t>ABAB… </a:t>
            </a:r>
            <a:r>
              <a:rPr kumimoji="1" lang="zh-CN" altLang="zh-CN" sz="2800" b="1" smtClean="0">
                <a:latin typeface="Times New Roman" panose="02020603050405020304" pitchFamily="18" charset="0"/>
                <a:ea typeface="微软雅黑" panose="020B0503020204020204" charset="-122"/>
                <a:cs typeface="Times New Roman" panose="02020603050405020304" pitchFamily="18" charset="0"/>
              </a:rPr>
              <a:t>方式</a:t>
            </a:r>
            <a:endParaRPr kumimoji="1" lang="zh-CN" altLang="en-US" sz="2800" b="1">
              <a:latin typeface="Times New Roman" panose="02020603050405020304" pitchFamily="18" charset="0"/>
              <a:ea typeface="微软雅黑" panose="020B0503020204020204" charset="-122"/>
              <a:cs typeface="Times New Roman" panose="02020603050405020304" pitchFamily="18" charset="0"/>
            </a:endParaRPr>
          </a:p>
        </p:txBody>
      </p:sp>
      <p:sp>
        <p:nvSpPr>
          <p:cNvPr id="32" name="Rectangle 2"/>
          <p:cNvSpPr txBox="1">
            <a:spLocks noChangeArrowheads="1"/>
          </p:cNvSpPr>
          <p:nvPr/>
        </p:nvSpPr>
        <p:spPr bwMode="auto">
          <a:xfrm>
            <a:off x="381159" y="923925"/>
            <a:ext cx="4038599"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kumimoji="1" lang="en-US" altLang="zh-CN" sz="2800" b="1">
                <a:latin typeface="Times New Roman" panose="02020603050405020304" pitchFamily="18" charset="0"/>
                <a:ea typeface="微软雅黑" panose="020B0503020204020204" charset="-122"/>
                <a:cs typeface="Times New Roman" panose="02020603050405020304" pitchFamily="18" charset="0"/>
              </a:rPr>
              <a:t>3</a:t>
            </a:r>
            <a:r>
              <a:rPr kumimoji="1" lang="zh-CN" altLang="en-US" sz="2800" b="1" smtClean="0">
                <a:latin typeface="Times New Roman" panose="02020603050405020304" pitchFamily="18" charset="0"/>
                <a:ea typeface="微软雅黑" panose="020B0503020204020204" charset="-122"/>
                <a:cs typeface="Times New Roman" panose="02020603050405020304" pitchFamily="18" charset="0"/>
              </a:rPr>
              <a:t>、六方最密堆积</a:t>
            </a:r>
            <a:r>
              <a:rPr kumimoji="1" lang="en-US" altLang="zh-CN" sz="2800" b="1" smtClean="0">
                <a:latin typeface="Times New Roman" panose="02020603050405020304" pitchFamily="18" charset="0"/>
                <a:ea typeface="微软雅黑" panose="020B0503020204020204" charset="-122"/>
                <a:cs typeface="Times New Roman" panose="02020603050405020304" pitchFamily="18" charset="0"/>
              </a:rPr>
              <a:t>—</a:t>
            </a:r>
            <a:r>
              <a:rPr kumimoji="1" lang="zh-CN" altLang="en-US" sz="2800" b="1">
                <a:solidFill>
                  <a:srgbClr val="FF0000"/>
                </a:solidFill>
                <a:latin typeface="微软雅黑" panose="020B0503020204020204" charset="-122"/>
                <a:ea typeface="微软雅黑" panose="020B0503020204020204" charset="-122"/>
              </a:rPr>
              <a:t>镁型</a:t>
            </a:r>
            <a:endParaRPr kumimoji="1" lang="zh-CN" altLang="en-US" sz="2800" b="1">
              <a:latin typeface="Times New Roman" panose="02020603050405020304" pitchFamily="18" charset="0"/>
              <a:ea typeface="微软雅黑" panose="020B0503020204020204" charset="-122"/>
              <a:cs typeface="Times New Roman" panose="02020603050405020304" pitchFamily="18" charset="0"/>
            </a:endParaRPr>
          </a:p>
        </p:txBody>
      </p:sp>
      <p:sp>
        <p:nvSpPr>
          <p:cNvPr id="37" name="Rectangle 65"/>
          <p:cNvSpPr>
            <a:spLocks noChangeArrowheads="1"/>
          </p:cNvSpPr>
          <p:nvPr/>
        </p:nvSpPr>
        <p:spPr bwMode="auto">
          <a:xfrm>
            <a:off x="7848759" y="3283160"/>
            <a:ext cx="3956963"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kumimoji="1" lang="zh-CN" altLang="zh-CN" sz="2800" b="1" smtClean="0">
                <a:solidFill>
                  <a:srgbClr val="0000FF"/>
                </a:solidFill>
                <a:latin typeface="Times New Roman" panose="02020603050405020304" pitchFamily="18" charset="0"/>
                <a:ea typeface="微软雅黑" panose="020B0503020204020204" charset="-122"/>
                <a:cs typeface="Times New Roman" panose="02020603050405020304" pitchFamily="18" charset="0"/>
              </a:rPr>
              <a:t>配位数</a:t>
            </a:r>
            <a:r>
              <a:rPr kumimoji="1" lang="zh-CN" altLang="en-US" sz="2800" b="1" smtClean="0">
                <a:solidFill>
                  <a:srgbClr val="0000FF"/>
                </a:solidFill>
                <a:latin typeface="Times New Roman" panose="02020603050405020304" pitchFamily="18" charset="0"/>
                <a:ea typeface="微软雅黑" panose="020B0503020204020204" charset="-122"/>
                <a:cs typeface="Times New Roman" panose="02020603050405020304" pitchFamily="18" charset="0"/>
              </a:rPr>
              <a:t>：</a:t>
            </a:r>
            <a:r>
              <a:rPr kumimoji="1" lang="zh-CN" altLang="zh-CN" sz="2800" b="1" u="sng" smtClean="0">
                <a:solidFill>
                  <a:srgbClr val="0000FF"/>
                </a:solidFill>
                <a:latin typeface="Times New Roman" panose="02020603050405020304" pitchFamily="18" charset="0"/>
                <a:ea typeface="微软雅黑" panose="020B0503020204020204" charset="-122"/>
                <a:cs typeface="Times New Roman" panose="02020603050405020304" pitchFamily="18" charset="0"/>
              </a:rPr>
              <a:t> </a:t>
            </a:r>
            <a:r>
              <a:rPr kumimoji="1" lang="zh-CN" altLang="en-US" sz="2800" b="1" u="sng" smtClean="0">
                <a:solidFill>
                  <a:srgbClr val="0000FF"/>
                </a:solidFill>
                <a:latin typeface="Times New Roman" panose="02020603050405020304" pitchFamily="18" charset="0"/>
                <a:ea typeface="微软雅黑" panose="020B0503020204020204" charset="-122"/>
                <a:cs typeface="Times New Roman" panose="02020603050405020304" pitchFamily="18" charset="0"/>
              </a:rPr>
              <a:t>    </a:t>
            </a:r>
            <a:endParaRPr kumimoji="1" lang="en-US" altLang="zh-CN" sz="2800" b="1" u="sng" smtClean="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8" name="Rectangle 66"/>
          <p:cNvSpPr>
            <a:spLocks noChangeArrowheads="1"/>
          </p:cNvSpPr>
          <p:nvPr/>
        </p:nvSpPr>
        <p:spPr bwMode="auto">
          <a:xfrm>
            <a:off x="9280783" y="3352800"/>
            <a:ext cx="2835176"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b="1" smtClean="0">
                <a:solidFill>
                  <a:srgbClr val="FF0000"/>
                </a:solidFill>
                <a:latin typeface="Times New Roman" panose="02020603050405020304" pitchFamily="18" charset="0"/>
                <a:cs typeface="Times New Roman" panose="02020603050405020304" pitchFamily="18" charset="0"/>
              </a:rPr>
              <a:t>6 + 3 + 3 = </a:t>
            </a:r>
            <a:r>
              <a:rPr kumimoji="1" lang="zh-CN" altLang="zh-CN" sz="2800" b="1" smtClean="0">
                <a:solidFill>
                  <a:srgbClr val="FF0000"/>
                </a:solidFill>
                <a:latin typeface="Times New Roman" panose="02020603050405020304" pitchFamily="18" charset="0"/>
                <a:cs typeface="Times New Roman" panose="02020603050405020304" pitchFamily="18" charset="0"/>
              </a:rPr>
              <a:t>12</a:t>
            </a:r>
            <a:endParaRPr kumimoji="1" lang="en-US" altLang="zh-CN" sz="2800" b="1">
              <a:solidFill>
                <a:srgbClr val="FF0000"/>
              </a:solidFill>
              <a:latin typeface="Times New Roman" panose="02020603050405020304" pitchFamily="18" charset="0"/>
              <a:cs typeface="Times New Roman" panose="02020603050405020304" pitchFamily="18" charset="0"/>
            </a:endParaRPr>
          </a:p>
        </p:txBody>
      </p:sp>
      <p:sp>
        <p:nvSpPr>
          <p:cNvPr id="42" name="Text Box 15"/>
          <p:cNvSpPr txBox="1">
            <a:spLocks noChangeArrowheads="1"/>
          </p:cNvSpPr>
          <p:nvPr/>
        </p:nvSpPr>
        <p:spPr bwMode="auto">
          <a:xfrm>
            <a:off x="4343559" y="914400"/>
            <a:ext cx="72390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(Be  </a:t>
            </a:r>
            <a:r>
              <a:rPr lang="en-US" altLang="zh-CN" sz="2800" b="1">
                <a:solidFill>
                  <a:srgbClr val="FF0000"/>
                </a:solidFill>
                <a:latin typeface="Times New Roman" panose="02020603050405020304" pitchFamily="18" charset="0"/>
                <a:ea typeface="微软雅黑" panose="020B0503020204020204" charset="-122"/>
                <a:cs typeface="Times New Roman" panose="02020603050405020304" pitchFamily="18" charset="0"/>
              </a:rPr>
              <a:t>Mg </a:t>
            </a:r>
            <a:r>
              <a:rPr lang="en-US" altLang="zh-CN" sz="2800" b="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600" b="1" err="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Ⅲ</a:t>
            </a:r>
            <a:r>
              <a:rPr lang="en-US" altLang="zh-CN" sz="2800" b="1" err="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B  </a:t>
            </a:r>
            <a:r>
              <a:rPr lang="en-US" altLang="zh-CN" sz="2600" b="1" err="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Ⅳ</a:t>
            </a:r>
            <a:r>
              <a:rPr lang="en-US" altLang="zh-CN" sz="2800" b="1" err="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B  </a:t>
            </a:r>
            <a:r>
              <a:rPr lang="en-US" altLang="zh-CN" sz="2600" b="1" err="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Ⅶ</a:t>
            </a:r>
            <a:r>
              <a:rPr lang="en-US" altLang="zh-CN" sz="2800" b="1" err="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B )</a:t>
            </a:r>
            <a:endParaRPr lang="zh-CN" altLang="en-US" sz="2800" b="1">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24578" name="Picture 2" descr="http://p0.so.qhimgs1.com/bdr/_240_/t013a5c72b9340a28d0.jpg"/>
          <p:cNvPicPr>
            <a:picLocks noChangeAspect="1" noChangeArrowheads="1"/>
          </p:cNvPicPr>
          <p:nvPr/>
        </p:nvPicPr>
        <p:blipFill>
          <a:blip r:embed="rId1">
            <a:extLst>
              <a:ext uri="{28A0092B-C50C-407E-A947-70E740481C1C}">
                <a14:useLocalDpi xmlns:a14="http://schemas.microsoft.com/office/drawing/2010/main" val="0"/>
              </a:ext>
            </a:extLst>
          </a:blip>
          <a:srcRect l="57897" t="36455" r="6558" b="17709"/>
          <a:stretch>
            <a:fillRect/>
          </a:stretch>
        </p:blipFill>
        <p:spPr bwMode="auto">
          <a:xfrm>
            <a:off x="3657759" y="2057400"/>
            <a:ext cx="1858237" cy="218852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11"/>
          <p:cNvSpPr txBox="1">
            <a:spLocks noChangeArrowheads="1"/>
          </p:cNvSpPr>
          <p:nvPr/>
        </p:nvSpPr>
        <p:spPr bwMode="auto">
          <a:xfrm>
            <a:off x="10021253" y="304800"/>
            <a:ext cx="17526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smtClean="0">
                <a:solidFill>
                  <a:srgbClr val="FF0000"/>
                </a:solidFill>
                <a:latin typeface="微软雅黑" panose="020B0503020204020204" charset="-122"/>
                <a:ea typeface="微软雅黑" panose="020B0503020204020204" charset="-122"/>
              </a:rPr>
              <a:t>迁移应用</a:t>
            </a:r>
            <a:endParaRPr lang="zh-CN" altLang="en-US" sz="2800" b="1">
              <a:solidFill>
                <a:srgbClr val="FF0000"/>
              </a:solidFill>
              <a:latin typeface="微软雅黑" panose="020B0503020204020204" charset="-122"/>
              <a:ea typeface="微软雅黑" panose="020B0503020204020204" charset="-122"/>
            </a:endParaRPr>
          </a:p>
        </p:txBody>
      </p:sp>
      <p:pic>
        <p:nvPicPr>
          <p:cNvPr id="72" name="Picture 2"/>
          <p:cNvPicPr>
            <a:picLocks noChangeAspect="1" noChangeArrowheads="1"/>
          </p:cNvPicPr>
          <p:nvPr/>
        </p:nvPicPr>
        <p:blipFill>
          <a:blip r:embed="rId2">
            <a:extLst>
              <a:ext uri="{28A0092B-C50C-407E-A947-70E740481C1C}">
                <a14:useLocalDpi xmlns:a14="http://schemas.microsoft.com/office/drawing/2010/main" val="0"/>
              </a:ext>
            </a:extLst>
          </a:blip>
          <a:srcRect l="58753" t="47399" r="8025"/>
          <a:stretch>
            <a:fillRect/>
          </a:stretch>
        </p:blipFill>
        <p:spPr bwMode="auto">
          <a:xfrm>
            <a:off x="5638959" y="2024086"/>
            <a:ext cx="2209800" cy="2624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ext Box 2"/>
          <p:cNvSpPr txBox="1">
            <a:spLocks noChangeArrowheads="1"/>
          </p:cNvSpPr>
          <p:nvPr/>
        </p:nvSpPr>
        <p:spPr bwMode="auto">
          <a:xfrm>
            <a:off x="1524159" y="4429780"/>
            <a:ext cx="1493838"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smtClean="0">
                <a:latin typeface="微软雅黑" panose="020B0503020204020204" charset="-122"/>
                <a:ea typeface="微软雅黑" panose="020B0503020204020204" charset="-122"/>
              </a:rPr>
              <a:t>俯视图</a:t>
            </a:r>
            <a:endParaRPr kumimoji="1" lang="zh-CN" altLang="en-US" sz="2800" b="1">
              <a:latin typeface="微软雅黑" panose="020B0503020204020204" charset="-122"/>
              <a:ea typeface="微软雅黑" panose="020B0503020204020204" charset="-122"/>
            </a:endParaRPr>
          </a:p>
        </p:txBody>
      </p:sp>
      <p:grpSp>
        <p:nvGrpSpPr>
          <p:cNvPr id="74" name="Group 31"/>
          <p:cNvGrpSpPr/>
          <p:nvPr/>
        </p:nvGrpSpPr>
        <p:grpSpPr>
          <a:xfrm>
            <a:off x="839153" y="1981200"/>
            <a:ext cx="2667000" cy="2362200"/>
            <a:chOff x="48" y="2400"/>
            <a:chExt cx="1680" cy="1488"/>
          </a:xfrm>
        </p:grpSpPr>
        <p:grpSp>
          <p:nvGrpSpPr>
            <p:cNvPr id="75" name="Group 32"/>
            <p:cNvGrpSpPr/>
            <p:nvPr/>
          </p:nvGrpSpPr>
          <p:grpSpPr>
            <a:xfrm>
              <a:off x="48" y="2400"/>
              <a:ext cx="1680" cy="1488"/>
              <a:chOff x="583" y="1845"/>
              <a:chExt cx="1406" cy="1296"/>
            </a:xfrm>
          </p:grpSpPr>
          <p:sp>
            <p:nvSpPr>
              <p:cNvPr id="82" name="Oval 33"/>
              <p:cNvSpPr>
                <a:spLocks noChangeArrowheads="1"/>
              </p:cNvSpPr>
              <p:nvPr/>
            </p:nvSpPr>
            <p:spPr bwMode="auto">
              <a:xfrm>
                <a:off x="803" y="1845"/>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Oval 34"/>
              <p:cNvSpPr>
                <a:spLocks noChangeArrowheads="1"/>
              </p:cNvSpPr>
              <p:nvPr/>
            </p:nvSpPr>
            <p:spPr bwMode="auto">
              <a:xfrm>
                <a:off x="1263" y="1845"/>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Oval 35"/>
              <p:cNvSpPr>
                <a:spLocks noChangeArrowheads="1"/>
              </p:cNvSpPr>
              <p:nvPr/>
            </p:nvSpPr>
            <p:spPr bwMode="auto">
              <a:xfrm>
                <a:off x="583" y="2256"/>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Oval 36"/>
              <p:cNvSpPr>
                <a:spLocks noChangeArrowheads="1"/>
              </p:cNvSpPr>
              <p:nvPr/>
            </p:nvSpPr>
            <p:spPr bwMode="auto">
              <a:xfrm>
                <a:off x="1509" y="2256"/>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Oval 37"/>
              <p:cNvSpPr>
                <a:spLocks noChangeArrowheads="1"/>
              </p:cNvSpPr>
              <p:nvPr/>
            </p:nvSpPr>
            <p:spPr bwMode="auto">
              <a:xfrm>
                <a:off x="1043" y="2256"/>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Oval 38"/>
              <p:cNvSpPr>
                <a:spLocks noChangeArrowheads="1"/>
              </p:cNvSpPr>
              <p:nvPr/>
            </p:nvSpPr>
            <p:spPr bwMode="auto">
              <a:xfrm>
                <a:off x="816" y="2661"/>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Oval 39"/>
              <p:cNvSpPr>
                <a:spLocks noChangeArrowheads="1"/>
              </p:cNvSpPr>
              <p:nvPr/>
            </p:nvSpPr>
            <p:spPr bwMode="auto">
              <a:xfrm>
                <a:off x="1276" y="2661"/>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6" name="Text Box 40"/>
            <p:cNvSpPr txBox="1">
              <a:spLocks noChangeArrowheads="1"/>
            </p:cNvSpPr>
            <p:nvPr/>
          </p:nvSpPr>
          <p:spPr bwMode="auto">
            <a:xfrm>
              <a:off x="513" y="2858"/>
              <a:ext cx="211" cy="290"/>
            </a:xfrm>
            <a:prstGeom prst="rect">
              <a:avLst/>
            </a:prstGeom>
            <a:noFill/>
            <a:ln>
              <a:noFill/>
            </a:ln>
            <a:effectLst/>
            <a:extLst>
              <a:ext uri="{909E8E84-426E-40DD-AFC4-6F175D3DCCD1}">
                <a14:hiddenFill xmlns:a14="http://schemas.microsoft.com/office/drawing/2010/main">
                  <a:gradFill rotWithShape="0">
                    <a:gsLst>
                      <a:gs pos="0">
                        <a:schemeClr val="tx2">
                          <a:gamma/>
                          <a:tint val="25490"/>
                          <a:invGamma/>
                        </a:schemeClr>
                      </a:gs>
                      <a:gs pos="50000">
                        <a:schemeClr val="tx2"/>
                      </a:gs>
                      <a:gs pos="100000">
                        <a:schemeClr val="tx2">
                          <a:gamma/>
                          <a:tint val="25490"/>
                          <a:invGamma/>
                        </a:scheme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2400" b="1">
                  <a:solidFill>
                    <a:srgbClr val="FF0000"/>
                  </a:solidFill>
                  <a:latin typeface="Times New Roman" panose="02020603050405020304" pitchFamily="18" charset="0"/>
                </a:rPr>
                <a:t>1</a:t>
              </a:r>
              <a:endParaRPr kumimoji="1" lang="en-US" altLang="zh-CN" sz="2400" b="1">
                <a:solidFill>
                  <a:srgbClr val="FF0000"/>
                </a:solidFill>
                <a:latin typeface="Times New Roman" panose="02020603050405020304" pitchFamily="18" charset="0"/>
              </a:endParaRPr>
            </a:p>
          </p:txBody>
        </p:sp>
        <p:sp>
          <p:nvSpPr>
            <p:cNvPr id="77" name="Text Box 41"/>
            <p:cNvSpPr txBox="1">
              <a:spLocks noChangeArrowheads="1"/>
            </p:cNvSpPr>
            <p:nvPr/>
          </p:nvSpPr>
          <p:spPr bwMode="auto">
            <a:xfrm>
              <a:off x="787" y="2692"/>
              <a:ext cx="125" cy="290"/>
            </a:xfrm>
            <a:prstGeom prst="rect">
              <a:avLst/>
            </a:prstGeom>
            <a:noFill/>
            <a:ln>
              <a:noFill/>
            </a:ln>
            <a:effectLst/>
            <a:extLst>
              <a:ext uri="{909E8E84-426E-40DD-AFC4-6F175D3DCCD1}">
                <a14:hiddenFill xmlns:a14="http://schemas.microsoft.com/office/drawing/2010/main">
                  <a:gradFill rotWithShape="0">
                    <a:gsLst>
                      <a:gs pos="0">
                        <a:schemeClr val="tx2">
                          <a:gamma/>
                          <a:tint val="25490"/>
                          <a:invGamma/>
                        </a:schemeClr>
                      </a:gs>
                      <a:gs pos="50000">
                        <a:schemeClr val="tx2"/>
                      </a:gs>
                      <a:gs pos="100000">
                        <a:schemeClr val="tx2">
                          <a:gamma/>
                          <a:tint val="25490"/>
                          <a:invGamma/>
                        </a:scheme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solidFill>
                    <a:srgbClr val="FF0000"/>
                  </a:solidFill>
                  <a:latin typeface="Times New Roman" panose="02020603050405020304" pitchFamily="18" charset="0"/>
                </a:rPr>
                <a:t>2</a:t>
              </a:r>
              <a:endParaRPr kumimoji="1" lang="en-US" altLang="zh-CN" sz="2400" b="1">
                <a:solidFill>
                  <a:srgbClr val="FF0000"/>
                </a:solidFill>
                <a:latin typeface="Times New Roman" panose="02020603050405020304" pitchFamily="18" charset="0"/>
              </a:endParaRPr>
            </a:p>
          </p:txBody>
        </p:sp>
        <p:sp>
          <p:nvSpPr>
            <p:cNvPr id="78" name="Text Box 42"/>
            <p:cNvSpPr txBox="1">
              <a:spLocks noChangeArrowheads="1"/>
            </p:cNvSpPr>
            <p:nvPr/>
          </p:nvSpPr>
          <p:spPr bwMode="auto">
            <a:xfrm>
              <a:off x="1061" y="2852"/>
              <a:ext cx="167" cy="290"/>
            </a:xfrm>
            <a:prstGeom prst="rect">
              <a:avLst/>
            </a:prstGeom>
            <a:noFill/>
            <a:ln>
              <a:noFill/>
            </a:ln>
            <a:effectLst/>
            <a:extLst>
              <a:ext uri="{909E8E84-426E-40DD-AFC4-6F175D3DCCD1}">
                <a14:hiddenFill xmlns:a14="http://schemas.microsoft.com/office/drawing/2010/main">
                  <a:gradFill rotWithShape="0">
                    <a:gsLst>
                      <a:gs pos="0">
                        <a:schemeClr val="tx2">
                          <a:gamma/>
                          <a:tint val="25490"/>
                          <a:invGamma/>
                        </a:schemeClr>
                      </a:gs>
                      <a:gs pos="50000">
                        <a:schemeClr val="tx2"/>
                      </a:gs>
                      <a:gs pos="100000">
                        <a:schemeClr val="tx2">
                          <a:gamma/>
                          <a:tint val="25490"/>
                          <a:invGamma/>
                        </a:scheme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solidFill>
                    <a:srgbClr val="FF0000"/>
                  </a:solidFill>
                  <a:latin typeface="Times New Roman" panose="02020603050405020304" pitchFamily="18" charset="0"/>
                </a:rPr>
                <a:t>3</a:t>
              </a:r>
              <a:endParaRPr kumimoji="1" lang="en-US" altLang="zh-CN" sz="2400" b="1">
                <a:solidFill>
                  <a:srgbClr val="FF0000"/>
                </a:solidFill>
                <a:latin typeface="Times New Roman" panose="02020603050405020304" pitchFamily="18" charset="0"/>
              </a:endParaRPr>
            </a:p>
          </p:txBody>
        </p:sp>
        <p:sp>
          <p:nvSpPr>
            <p:cNvPr id="79" name="Text Box 43"/>
            <p:cNvSpPr txBox="1">
              <a:spLocks noChangeArrowheads="1"/>
            </p:cNvSpPr>
            <p:nvPr/>
          </p:nvSpPr>
          <p:spPr bwMode="auto">
            <a:xfrm>
              <a:off x="1049" y="3150"/>
              <a:ext cx="193" cy="290"/>
            </a:xfrm>
            <a:prstGeom prst="rect">
              <a:avLst/>
            </a:prstGeom>
            <a:noFill/>
            <a:ln>
              <a:noFill/>
            </a:ln>
            <a:effectLst/>
            <a:extLst>
              <a:ext uri="{909E8E84-426E-40DD-AFC4-6F175D3DCCD1}">
                <a14:hiddenFill xmlns:a14="http://schemas.microsoft.com/office/drawing/2010/main">
                  <a:gradFill rotWithShape="0">
                    <a:gsLst>
                      <a:gs pos="0">
                        <a:schemeClr val="tx2">
                          <a:gamma/>
                          <a:tint val="25490"/>
                          <a:invGamma/>
                        </a:schemeClr>
                      </a:gs>
                      <a:gs pos="50000">
                        <a:schemeClr val="tx2"/>
                      </a:gs>
                      <a:gs pos="100000">
                        <a:schemeClr val="tx2">
                          <a:gamma/>
                          <a:tint val="25490"/>
                          <a:invGamma/>
                        </a:scheme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solidFill>
                    <a:srgbClr val="FF0000"/>
                  </a:solidFill>
                  <a:latin typeface="Times New Roman" panose="02020603050405020304" pitchFamily="18" charset="0"/>
                </a:rPr>
                <a:t>4</a:t>
              </a:r>
              <a:endParaRPr kumimoji="1" lang="en-US" altLang="zh-CN" sz="2400" b="1">
                <a:solidFill>
                  <a:srgbClr val="FF0000"/>
                </a:solidFill>
                <a:latin typeface="Times New Roman" panose="02020603050405020304" pitchFamily="18" charset="0"/>
              </a:endParaRPr>
            </a:p>
          </p:txBody>
        </p:sp>
        <p:sp>
          <p:nvSpPr>
            <p:cNvPr id="80" name="Text Box 44"/>
            <p:cNvSpPr txBox="1">
              <a:spLocks noChangeArrowheads="1"/>
            </p:cNvSpPr>
            <p:nvPr/>
          </p:nvSpPr>
          <p:spPr bwMode="auto">
            <a:xfrm>
              <a:off x="793" y="3334"/>
              <a:ext cx="209" cy="290"/>
            </a:xfrm>
            <a:prstGeom prst="rect">
              <a:avLst/>
            </a:prstGeom>
            <a:noFill/>
            <a:ln>
              <a:noFill/>
            </a:ln>
            <a:effectLst/>
            <a:extLst>
              <a:ext uri="{909E8E84-426E-40DD-AFC4-6F175D3DCCD1}">
                <a14:hiddenFill xmlns:a14="http://schemas.microsoft.com/office/drawing/2010/main">
                  <a:gradFill rotWithShape="0">
                    <a:gsLst>
                      <a:gs pos="0">
                        <a:schemeClr val="tx2">
                          <a:gamma/>
                          <a:tint val="25490"/>
                          <a:invGamma/>
                        </a:schemeClr>
                      </a:gs>
                      <a:gs pos="50000">
                        <a:schemeClr val="tx2"/>
                      </a:gs>
                      <a:gs pos="100000">
                        <a:schemeClr val="tx2">
                          <a:gamma/>
                          <a:tint val="25490"/>
                          <a:invGamma/>
                        </a:scheme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solidFill>
                    <a:srgbClr val="FF0000"/>
                  </a:solidFill>
                  <a:latin typeface="Times New Roman" panose="02020603050405020304" pitchFamily="18" charset="0"/>
                </a:rPr>
                <a:t>5</a:t>
              </a:r>
              <a:endParaRPr kumimoji="1" lang="en-US" altLang="zh-CN" sz="2400" b="1">
                <a:solidFill>
                  <a:srgbClr val="FF0000"/>
                </a:solidFill>
                <a:latin typeface="Times New Roman" panose="02020603050405020304" pitchFamily="18" charset="0"/>
              </a:endParaRPr>
            </a:p>
          </p:txBody>
        </p:sp>
        <p:sp>
          <p:nvSpPr>
            <p:cNvPr id="81" name="Text Box 45"/>
            <p:cNvSpPr txBox="1">
              <a:spLocks noChangeArrowheads="1"/>
            </p:cNvSpPr>
            <p:nvPr/>
          </p:nvSpPr>
          <p:spPr bwMode="auto">
            <a:xfrm>
              <a:off x="507" y="3162"/>
              <a:ext cx="167" cy="290"/>
            </a:xfrm>
            <a:prstGeom prst="rect">
              <a:avLst/>
            </a:prstGeom>
            <a:noFill/>
            <a:ln>
              <a:noFill/>
            </a:ln>
            <a:effectLst/>
            <a:extLst>
              <a:ext uri="{909E8E84-426E-40DD-AFC4-6F175D3DCCD1}">
                <a14:hiddenFill xmlns:a14="http://schemas.microsoft.com/office/drawing/2010/main">
                  <a:gradFill rotWithShape="0">
                    <a:gsLst>
                      <a:gs pos="0">
                        <a:schemeClr val="tx2">
                          <a:gamma/>
                          <a:tint val="25490"/>
                          <a:invGamma/>
                        </a:schemeClr>
                      </a:gs>
                      <a:gs pos="50000">
                        <a:schemeClr val="tx2"/>
                      </a:gs>
                      <a:gs pos="100000">
                        <a:schemeClr val="tx2">
                          <a:gamma/>
                          <a:tint val="25490"/>
                          <a:invGamma/>
                        </a:scheme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solidFill>
                    <a:srgbClr val="FF0000"/>
                  </a:solidFill>
                  <a:latin typeface="Times New Roman" panose="02020603050405020304" pitchFamily="18" charset="0"/>
                </a:rPr>
                <a:t>6</a:t>
              </a:r>
              <a:endParaRPr kumimoji="1" lang="en-US" altLang="zh-CN" sz="2400" b="1">
                <a:solidFill>
                  <a:srgbClr val="FF0000"/>
                </a:solidFill>
                <a:latin typeface="Times New Roman" panose="02020603050405020304" pitchFamily="18" charset="0"/>
              </a:endParaRPr>
            </a:p>
          </p:txBody>
        </p:sp>
      </p:grpSp>
      <p:sp>
        <p:nvSpPr>
          <p:cNvPr id="89" name="Oval 46"/>
          <p:cNvSpPr>
            <a:spLocks noChangeArrowheads="1"/>
          </p:cNvSpPr>
          <p:nvPr/>
        </p:nvSpPr>
        <p:spPr bwMode="auto">
          <a:xfrm>
            <a:off x="1248728" y="2447925"/>
            <a:ext cx="909638" cy="874713"/>
          </a:xfrm>
          <a:prstGeom prst="ellipse">
            <a:avLst/>
          </a:prstGeom>
          <a:gradFill rotWithShape="1">
            <a:gsLst>
              <a:gs pos="0">
                <a:srgbClr val="FF3300"/>
              </a:gs>
              <a:gs pos="100000">
                <a:srgbClr val="FF33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Oval 47"/>
          <p:cNvSpPr>
            <a:spLocks noChangeArrowheads="1"/>
          </p:cNvSpPr>
          <p:nvPr/>
        </p:nvSpPr>
        <p:spPr bwMode="auto">
          <a:xfrm>
            <a:off x="2121853" y="2447925"/>
            <a:ext cx="909638" cy="874713"/>
          </a:xfrm>
          <a:prstGeom prst="ellipse">
            <a:avLst/>
          </a:prstGeom>
          <a:gradFill rotWithShape="1">
            <a:gsLst>
              <a:gs pos="0">
                <a:srgbClr val="FF3300"/>
              </a:gs>
              <a:gs pos="100000">
                <a:srgbClr val="FF33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Oval 48"/>
          <p:cNvSpPr>
            <a:spLocks noChangeArrowheads="1"/>
          </p:cNvSpPr>
          <p:nvPr/>
        </p:nvSpPr>
        <p:spPr bwMode="auto">
          <a:xfrm>
            <a:off x="1704341" y="3197225"/>
            <a:ext cx="909637" cy="874713"/>
          </a:xfrm>
          <a:prstGeom prst="ellipse">
            <a:avLst/>
          </a:prstGeom>
          <a:gradFill rotWithShape="1">
            <a:gsLst>
              <a:gs pos="0">
                <a:srgbClr val="FF3300"/>
              </a:gs>
              <a:gs pos="100000">
                <a:srgbClr val="FF33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 name="Group 32"/>
          <p:cNvGrpSpPr/>
          <p:nvPr/>
        </p:nvGrpSpPr>
        <p:grpSpPr>
          <a:xfrm>
            <a:off x="838359" y="1981200"/>
            <a:ext cx="2667000" cy="2362200"/>
            <a:chOff x="583" y="1845"/>
            <a:chExt cx="1406" cy="1296"/>
          </a:xfrm>
        </p:grpSpPr>
        <p:sp>
          <p:nvSpPr>
            <p:cNvPr id="96" name="Oval 33"/>
            <p:cNvSpPr>
              <a:spLocks noChangeArrowheads="1"/>
            </p:cNvSpPr>
            <p:nvPr/>
          </p:nvSpPr>
          <p:spPr bwMode="auto">
            <a:xfrm>
              <a:off x="803" y="1845"/>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Oval 34"/>
            <p:cNvSpPr>
              <a:spLocks noChangeArrowheads="1"/>
            </p:cNvSpPr>
            <p:nvPr/>
          </p:nvSpPr>
          <p:spPr bwMode="auto">
            <a:xfrm>
              <a:off x="1263" y="1845"/>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Oval 35"/>
            <p:cNvSpPr>
              <a:spLocks noChangeArrowheads="1"/>
            </p:cNvSpPr>
            <p:nvPr/>
          </p:nvSpPr>
          <p:spPr bwMode="auto">
            <a:xfrm>
              <a:off x="583" y="2256"/>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Oval 36"/>
            <p:cNvSpPr>
              <a:spLocks noChangeArrowheads="1"/>
            </p:cNvSpPr>
            <p:nvPr/>
          </p:nvSpPr>
          <p:spPr bwMode="auto">
            <a:xfrm>
              <a:off x="1509" y="2256"/>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Oval 37"/>
            <p:cNvSpPr>
              <a:spLocks noChangeArrowheads="1"/>
            </p:cNvSpPr>
            <p:nvPr/>
          </p:nvSpPr>
          <p:spPr bwMode="auto">
            <a:xfrm>
              <a:off x="1043" y="2256"/>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Oval 38"/>
            <p:cNvSpPr>
              <a:spLocks noChangeArrowheads="1"/>
            </p:cNvSpPr>
            <p:nvPr/>
          </p:nvSpPr>
          <p:spPr bwMode="auto">
            <a:xfrm>
              <a:off x="816" y="2661"/>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Oval 39"/>
            <p:cNvSpPr>
              <a:spLocks noChangeArrowheads="1"/>
            </p:cNvSpPr>
            <p:nvPr/>
          </p:nvSpPr>
          <p:spPr bwMode="auto">
            <a:xfrm>
              <a:off x="1276" y="2661"/>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blinds(horizontal)">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blinds(horizontal)">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blinds(horizontal)">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wd">
                                    <p:tmPct val="10000"/>
                                  </p:iterate>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wipe(up)">
                                      <p:cBhvr>
                                        <p:cTn id="27" dur="500"/>
                                        <p:tgtEl>
                                          <p:spTgt spid="9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wd">
                                    <p:tmPct val="10000"/>
                                  </p:iterate>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par>
                                <p:cTn id="33" presetID="22" presetClass="entr" presetSubtype="1" fill="hold" nodeType="withEffect">
                                  <p:stCondLst>
                                    <p:cond delay="0"/>
                                  </p:stCondLst>
                                  <p:childTnLst>
                                    <p:set>
                                      <p:cBhvr>
                                        <p:cTn id="34" dur="1" fill="hold">
                                          <p:stCondLst>
                                            <p:cond delay="0"/>
                                          </p:stCondLst>
                                        </p:cTn>
                                        <p:tgtEl>
                                          <p:spTgt spid="24578"/>
                                        </p:tgtEl>
                                        <p:attrNameLst>
                                          <p:attrName>style.visibility</p:attrName>
                                        </p:attrNameLst>
                                      </p:cBhvr>
                                      <p:to>
                                        <p:strVal val="visible"/>
                                      </p:to>
                                    </p:set>
                                    <p:animEffect transition="in" filter="wipe(up)">
                                      <p:cBhvr>
                                        <p:cTn id="35" dur="500"/>
                                        <p:tgtEl>
                                          <p:spTgt spid="2457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iterate type="wd">
                                    <p:tmPct val="10000"/>
                                  </p:iterate>
                                  <p:childTnLst>
                                    <p:set>
                                      <p:cBhvr>
                                        <p:cTn id="39" dur="1" fill="hold">
                                          <p:stCondLst>
                                            <p:cond delay="0"/>
                                          </p:stCondLst>
                                        </p:cTn>
                                        <p:tgtEl>
                                          <p:spTgt spid="31"/>
                                        </p:tgtEl>
                                        <p:attrNameLst>
                                          <p:attrName>style.visibility</p:attrName>
                                        </p:attrNameLst>
                                      </p:cBhvr>
                                      <p:to>
                                        <p:strVal val="visible"/>
                                      </p:to>
                                    </p:set>
                                    <p:animEffect transition="in" filter="wipe(left)">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up)">
                                      <p:cBhvr>
                                        <p:cTn id="45" dur="500"/>
                                        <p:tgtEl>
                                          <p:spTgt spid="72"/>
                                        </p:tgtEl>
                                      </p:cBhvr>
                                    </p:animEffect>
                                  </p:childTnLst>
                                </p:cTn>
                              </p:par>
                            </p:childTnLst>
                          </p:cTn>
                        </p:par>
                      </p:childTnLst>
                    </p:cTn>
                  </p:par>
                  <p:par>
                    <p:cTn id="46" fill="hold">
                      <p:stCondLst>
                        <p:cond delay="indefinite"/>
                      </p:stCondLst>
                      <p:childTnLst>
                        <p:par>
                          <p:cTn id="47" fill="hold">
                            <p:stCondLst>
                              <p:cond delay="0"/>
                            </p:stCondLst>
                            <p:childTnLst>
                              <p:par>
                                <p:cTn id="48" presetID="32" presetClass="emph" presetSubtype="0" fill="hold" grpId="0" nodeType="clickEffect">
                                  <p:stCondLst>
                                    <p:cond delay="0"/>
                                  </p:stCondLst>
                                  <p:childTnLst>
                                    <p:animRot by="120000">
                                      <p:cBhvr>
                                        <p:cTn id="49" dur="200" fill="hold">
                                          <p:stCondLst>
                                            <p:cond delay="0"/>
                                          </p:stCondLst>
                                        </p:cTn>
                                        <p:tgtEl>
                                          <p:spTgt spid="32"/>
                                        </p:tgtEl>
                                        <p:attrNameLst>
                                          <p:attrName>r</p:attrName>
                                        </p:attrNameLst>
                                      </p:cBhvr>
                                    </p:animRot>
                                    <p:animRot by="-240000">
                                      <p:cBhvr>
                                        <p:cTn id="50" dur="400" fill="hold">
                                          <p:stCondLst>
                                            <p:cond delay="400"/>
                                          </p:stCondLst>
                                        </p:cTn>
                                        <p:tgtEl>
                                          <p:spTgt spid="32"/>
                                        </p:tgtEl>
                                        <p:attrNameLst>
                                          <p:attrName>r</p:attrName>
                                        </p:attrNameLst>
                                      </p:cBhvr>
                                    </p:animRot>
                                    <p:animRot by="240000">
                                      <p:cBhvr>
                                        <p:cTn id="51" dur="400" fill="hold">
                                          <p:stCondLst>
                                            <p:cond delay="800"/>
                                          </p:stCondLst>
                                        </p:cTn>
                                        <p:tgtEl>
                                          <p:spTgt spid="32"/>
                                        </p:tgtEl>
                                        <p:attrNameLst>
                                          <p:attrName>r</p:attrName>
                                        </p:attrNameLst>
                                      </p:cBhvr>
                                    </p:animRot>
                                    <p:animRot by="-240000">
                                      <p:cBhvr>
                                        <p:cTn id="52" dur="400" fill="hold">
                                          <p:stCondLst>
                                            <p:cond delay="1200"/>
                                          </p:stCondLst>
                                        </p:cTn>
                                        <p:tgtEl>
                                          <p:spTgt spid="32"/>
                                        </p:tgtEl>
                                        <p:attrNameLst>
                                          <p:attrName>r</p:attrName>
                                        </p:attrNameLst>
                                      </p:cBhvr>
                                    </p:animRot>
                                    <p:animRot by="120000">
                                      <p:cBhvr>
                                        <p:cTn id="53" dur="400" fill="hold">
                                          <p:stCondLst>
                                            <p:cond delay="1600"/>
                                          </p:stCondLst>
                                        </p:cTn>
                                        <p:tgtEl>
                                          <p:spTgt spid="32"/>
                                        </p:tgtEl>
                                        <p:attrNameLst>
                                          <p:attrName>r</p:attrName>
                                        </p:attrNameLst>
                                      </p:cBhvr>
                                    </p:animRo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iterate type="lt">
                                    <p:tmPct val="10000"/>
                                  </p:iterate>
                                  <p:childTnLst>
                                    <p:set>
                                      <p:cBhvr>
                                        <p:cTn id="57" dur="1" fill="hold">
                                          <p:stCondLst>
                                            <p:cond delay="0"/>
                                          </p:stCondLst>
                                        </p:cTn>
                                        <p:tgtEl>
                                          <p:spTgt spid="37"/>
                                        </p:tgtEl>
                                        <p:attrNameLst>
                                          <p:attrName>style.visibility</p:attrName>
                                        </p:attrNameLst>
                                      </p:cBhvr>
                                      <p:to>
                                        <p:strVal val="visible"/>
                                      </p:to>
                                    </p:set>
                                    <p:animEffect transition="in" filter="wipe(left)">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49" presetClass="entr" presetSubtype="0" decel="10000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p:cTn id="63" dur="500" fill="hold"/>
                                        <p:tgtEl>
                                          <p:spTgt spid="38"/>
                                        </p:tgtEl>
                                        <p:attrNameLst>
                                          <p:attrName>ppt_w</p:attrName>
                                        </p:attrNameLst>
                                      </p:cBhvr>
                                      <p:tavLst>
                                        <p:tav tm="0">
                                          <p:val>
                                            <p:fltVal val="0"/>
                                          </p:val>
                                        </p:tav>
                                        <p:tav tm="100000">
                                          <p:val>
                                            <p:strVal val="#ppt_w"/>
                                          </p:val>
                                        </p:tav>
                                      </p:tavLst>
                                    </p:anim>
                                    <p:anim calcmode="lin" valueType="num">
                                      <p:cBhvr>
                                        <p:cTn id="64" dur="500" fill="hold"/>
                                        <p:tgtEl>
                                          <p:spTgt spid="38"/>
                                        </p:tgtEl>
                                        <p:attrNameLst>
                                          <p:attrName>ppt_h</p:attrName>
                                        </p:attrNameLst>
                                      </p:cBhvr>
                                      <p:tavLst>
                                        <p:tav tm="0">
                                          <p:val>
                                            <p:fltVal val="0"/>
                                          </p:val>
                                        </p:tav>
                                        <p:tav tm="100000">
                                          <p:val>
                                            <p:strVal val="#ppt_h"/>
                                          </p:val>
                                        </p:tav>
                                      </p:tavLst>
                                    </p:anim>
                                    <p:anim calcmode="lin" valueType="num">
                                      <p:cBhvr>
                                        <p:cTn id="65" dur="500" fill="hold"/>
                                        <p:tgtEl>
                                          <p:spTgt spid="38"/>
                                        </p:tgtEl>
                                        <p:attrNameLst>
                                          <p:attrName>style.rotation</p:attrName>
                                        </p:attrNameLst>
                                      </p:cBhvr>
                                      <p:tavLst>
                                        <p:tav tm="0">
                                          <p:val>
                                            <p:fltVal val="360"/>
                                          </p:val>
                                        </p:tav>
                                        <p:tav tm="100000">
                                          <p:val>
                                            <p:fltVal val="0"/>
                                          </p:val>
                                        </p:tav>
                                      </p:tavLst>
                                    </p:anim>
                                    <p:animEffect transition="in" filter="fade">
                                      <p:cBhvr>
                                        <p:cTn id="6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bldLvl="0" animBg="1"/>
      <p:bldP spid="31" grpId="0" bldLvl="0" animBg="1"/>
      <p:bldP spid="32" grpId="0"/>
      <p:bldP spid="37" grpId="0" bldLvl="0" animBg="1"/>
      <p:bldP spid="38" grpId="0" bldLvl="0" animBg="1"/>
      <p:bldP spid="89" grpId="0" bldLvl="0" animBg="1"/>
      <p:bldP spid="90" grpId="0" bldLvl="0" animBg="1"/>
      <p:bldP spid="91"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7410" name="Rectangle 2"/>
          <p:cNvSpPr>
            <a:spLocks noGrp="1" noRot="1" noChangeArrowheads="1"/>
          </p:cNvSpPr>
          <p:nvPr>
            <p:ph type="title" idx="4294967295"/>
          </p:nvPr>
        </p:nvSpPr>
        <p:spPr>
          <a:xfrm>
            <a:off x="1981200" y="152400"/>
            <a:ext cx="8229600" cy="1143000"/>
          </a:xfrm>
        </p:spPr>
        <p:txBody>
          <a:bodyPr vert="horz" wrap="square" lIns="91440" tIns="45720" rIns="91440" bIns="45720" numCol="1" anchor="ctr" anchorCtr="0" compatLnSpc="1">
            <a:noAutofit/>
          </a:bodyPr>
          <a:p>
            <a:pPr marL="0" marR="0" indent="0" algn="ctr" defTabSz="914400" rtl="0" eaLnBrk="1" fontAlgn="base" latinLnBrk="0" hangingPunct="1">
              <a:lnSpc>
                <a:spcPct val="100000"/>
              </a:lnSpc>
              <a:spcBef>
                <a:spcPct val="0"/>
              </a:spcBef>
              <a:spcAft>
                <a:spcPct val="0"/>
              </a:spcAft>
              <a:buClrTx/>
              <a:buSzTx/>
              <a:buFontTx/>
              <a:buNone/>
            </a:pPr>
            <a:r>
              <a:rPr kumimoji="0" lang="zh-CN" altLang="en-US"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rPr>
              <a:t>（</a:t>
            </a:r>
            <a:r>
              <a:rPr kumimoji="0" lang="en-US" altLang="zh-CN"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rPr>
              <a:t>2</a:t>
            </a:r>
            <a:r>
              <a:rPr kumimoji="0" lang="zh-CN" altLang="en-US"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rPr>
              <a:t>）</a:t>
            </a:r>
            <a:r>
              <a:rPr kumimoji="0" lang="en-US" altLang="zh-CN"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rPr>
              <a:t>ABCABC</a:t>
            </a:r>
            <a:r>
              <a:rPr kumimoji="0" lang="en-US" altLang="zh-CN" sz="3600" b="1" i="0" u="none" strike="noStrike" kern="0" cap="none" spc="0" normalizeH="0" baseline="0" noProof="1">
                <a:solidFill>
                  <a:srgbClr val="0000FF"/>
                </a:solidFill>
                <a:effectLst/>
                <a:latin typeface="宋体" panose="02010600030101010101" pitchFamily="2" charset="-122"/>
                <a:ea typeface="宋体" panose="02010600030101010101" pitchFamily="2" charset="-122"/>
                <a:cs typeface="+mj-cs"/>
              </a:rPr>
              <a:t>…</a:t>
            </a:r>
            <a:r>
              <a:rPr kumimoji="0" lang="zh-CN" altLang="en-US"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rPr>
              <a:t>堆积方式</a:t>
            </a:r>
            <a:endParaRPr kumimoji="0" lang="zh-CN" altLang="en-US"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endParaRPr>
          </a:p>
        </p:txBody>
      </p:sp>
      <p:sp>
        <p:nvSpPr>
          <p:cNvPr id="17411" name="Rectangle 3"/>
          <p:cNvSpPr>
            <a:spLocks noGrp="1" noRot="1"/>
          </p:cNvSpPr>
          <p:nvPr>
            <p:ph type="body" idx="4294967295"/>
          </p:nvPr>
        </p:nvSpPr>
        <p:spPr>
          <a:xfrm>
            <a:off x="1752600" y="1219200"/>
            <a:ext cx="8915400" cy="2133600"/>
          </a:xfrm>
        </p:spPr>
        <p:txBody>
          <a:bodyPr wrap="square" lIns="91440" tIns="45720" rIns="91440" bIns="45720" anchor="t" anchorCtr="0"/>
          <a:p>
            <a:pPr marL="342900" marR="0" indent="-342900" algn="l" defTabSz="914400" rtl="0" eaLnBrk="1" fontAlgn="base" latinLnBrk="0" hangingPunct="1">
              <a:lnSpc>
                <a:spcPct val="100000"/>
              </a:lnSpc>
              <a:spcBef>
                <a:spcPct val="20000"/>
              </a:spcBef>
              <a:spcAft>
                <a:spcPct val="0"/>
              </a:spcAft>
              <a:buClr>
                <a:srgbClr val="FF6600"/>
              </a:buClr>
              <a:buSzTx/>
              <a:buFont typeface="Wingdings" panose="05000000000000000000" pitchFamily="2" charset="2"/>
              <a:buChar char="§"/>
            </a:pPr>
            <a:r>
              <a:rPr kumimoji="0" lang="zh-CN" altLang="en-US" sz="3200" b="1" i="0" u="none" strike="noStrike" kern="0" cap="none" spc="0" normalizeH="0" baseline="0" noProof="1">
                <a:solidFill>
                  <a:schemeClr val="tx1"/>
                </a:solidFill>
                <a:effectLst/>
                <a:latin typeface="Times New Roman" panose="02020603050405020304" pitchFamily="18" charset="0"/>
                <a:ea typeface="+mn-ea"/>
                <a:cs typeface="+mn-cs"/>
              </a:rPr>
              <a:t>第三层小球对准第一层小球空穴的2、4、6位。</a:t>
            </a:r>
            <a:endParaRPr kumimoji="0" lang="zh-CN" altLang="en-US" sz="3200" b="1" i="0" u="none" strike="noStrike" kern="0" cap="none" spc="0" normalizeH="0" baseline="0" noProof="1">
              <a:solidFill>
                <a:schemeClr val="tx1"/>
              </a:solidFill>
              <a:effectLst/>
              <a:latin typeface="Times New Roman" panose="02020603050405020304" pitchFamily="18" charset="0"/>
              <a:ea typeface="+mn-ea"/>
              <a:cs typeface="+mn-cs"/>
            </a:endParaRPr>
          </a:p>
          <a:p>
            <a:pPr marL="342900" marR="0" indent="-342900" algn="l" defTabSz="914400" rtl="0" eaLnBrk="1" fontAlgn="base" latinLnBrk="0" hangingPunct="1">
              <a:lnSpc>
                <a:spcPct val="100000"/>
              </a:lnSpc>
              <a:spcBef>
                <a:spcPct val="20000"/>
              </a:spcBef>
              <a:spcAft>
                <a:spcPct val="0"/>
              </a:spcAft>
              <a:buClr>
                <a:srgbClr val="FF6600"/>
              </a:buClr>
              <a:buSzTx/>
              <a:buFont typeface="Wingdings" panose="05000000000000000000" pitchFamily="2" charset="2"/>
              <a:buChar char="§"/>
            </a:pPr>
            <a:r>
              <a:rPr kumimoji="0" lang="zh-CN" altLang="en-US" sz="3200" b="1" i="0" u="none" strike="noStrike" kern="0" cap="none" spc="0" normalizeH="0" baseline="0" noProof="1">
                <a:solidFill>
                  <a:schemeClr val="tx1"/>
                </a:solidFill>
                <a:effectLst/>
                <a:latin typeface="Times New Roman" panose="02020603050405020304" pitchFamily="18" charset="0"/>
                <a:ea typeface="+mn-ea"/>
                <a:cs typeface="+mn-cs"/>
              </a:rPr>
              <a:t>第四层同第一层。</a:t>
            </a:r>
            <a:endParaRPr kumimoji="0" lang="zh-CN" altLang="en-US" sz="3200" b="1" i="0" u="none" strike="noStrike" kern="0" cap="none" spc="0" normalizeH="0" baseline="0" noProof="1">
              <a:solidFill>
                <a:schemeClr val="tx1"/>
              </a:solidFill>
              <a:effectLst/>
              <a:latin typeface="Times New Roman" panose="02020603050405020304" pitchFamily="18" charset="0"/>
              <a:ea typeface="+mn-ea"/>
              <a:cs typeface="+mn-cs"/>
            </a:endParaRPr>
          </a:p>
          <a:p>
            <a:pPr marL="342900" marR="0" indent="-342900" algn="l" defTabSz="914400" rtl="0" eaLnBrk="1" fontAlgn="base" latinLnBrk="0" hangingPunct="1">
              <a:lnSpc>
                <a:spcPct val="100000"/>
              </a:lnSpc>
              <a:spcBef>
                <a:spcPct val="20000"/>
              </a:spcBef>
              <a:spcAft>
                <a:spcPct val="0"/>
              </a:spcAft>
              <a:buClr>
                <a:srgbClr val="FF6600"/>
              </a:buClr>
              <a:buSzTx/>
              <a:buFont typeface="Wingdings" panose="05000000000000000000" pitchFamily="2" charset="2"/>
              <a:buChar char="§"/>
            </a:pPr>
            <a:r>
              <a:rPr kumimoji="0" lang="zh-CN" altLang="en-US" sz="3200" b="1" i="0" u="none" strike="noStrike" kern="0" cap="none" spc="0" normalizeH="0" baseline="0" noProof="1">
                <a:solidFill>
                  <a:srgbClr val="0000FF"/>
                </a:solidFill>
                <a:effectLst/>
                <a:latin typeface="Times New Roman" panose="02020603050405020304" pitchFamily="18" charset="0"/>
                <a:ea typeface="+mn-ea"/>
                <a:cs typeface="+mn-cs"/>
              </a:rPr>
              <a:t>每三层形成一个周期</a:t>
            </a:r>
            <a:r>
              <a:rPr kumimoji="0" lang="zh-CN" altLang="en-US" sz="3200" b="1" i="0" u="none" strike="noStrike" kern="0" cap="none" spc="0" normalizeH="0" baseline="0" noProof="1">
                <a:solidFill>
                  <a:schemeClr val="tx1"/>
                </a:solidFill>
                <a:effectLst/>
                <a:latin typeface="Times New Roman" panose="02020603050405020304" pitchFamily="18" charset="0"/>
                <a:ea typeface="+mn-ea"/>
                <a:cs typeface="+mn-cs"/>
              </a:rPr>
              <a:t>地紧密堆积。</a:t>
            </a:r>
            <a:endParaRPr kumimoji="0" lang="zh-CN" altLang="en-US" sz="3200" b="1" i="0" u="none" strike="noStrike" kern="0" cap="none" spc="0" normalizeH="0" baseline="0" noProof="1">
              <a:solidFill>
                <a:schemeClr val="tx1"/>
              </a:solidFill>
              <a:effectLst/>
              <a:latin typeface="Times New Roman" panose="02020603050405020304" pitchFamily="18" charset="0"/>
              <a:ea typeface="+mn-ea"/>
              <a:cs typeface="+mn-cs"/>
            </a:endParaRPr>
          </a:p>
        </p:txBody>
      </p:sp>
      <p:grpSp>
        <p:nvGrpSpPr>
          <p:cNvPr id="17412" name="Group 4"/>
          <p:cNvGrpSpPr/>
          <p:nvPr/>
        </p:nvGrpSpPr>
        <p:grpSpPr>
          <a:xfrm>
            <a:off x="1600200" y="3733800"/>
            <a:ext cx="2667000" cy="2362200"/>
            <a:chOff x="0" y="0"/>
            <a:chExt cx="1680" cy="1488"/>
          </a:xfrm>
        </p:grpSpPr>
        <p:grpSp>
          <p:nvGrpSpPr>
            <p:cNvPr id="2" name="Group 5"/>
            <p:cNvGrpSpPr/>
            <p:nvPr/>
          </p:nvGrpSpPr>
          <p:grpSpPr>
            <a:xfrm>
              <a:off x="0" y="0"/>
              <a:ext cx="1680" cy="1488"/>
              <a:chOff x="0" y="0"/>
              <a:chExt cx="1406" cy="1296"/>
            </a:xfrm>
          </p:grpSpPr>
          <p:sp>
            <p:nvSpPr>
              <p:cNvPr id="17413" name="Oval 6"/>
              <p:cNvSpPr/>
              <p:nvPr/>
            </p:nvSpPr>
            <p:spPr>
              <a:xfrm>
                <a:off x="220"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14" name="Oval 7"/>
              <p:cNvSpPr/>
              <p:nvPr/>
            </p:nvSpPr>
            <p:spPr>
              <a:xfrm>
                <a:off x="680"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15" name="Oval 8"/>
              <p:cNvSpPr/>
              <p:nvPr/>
            </p:nvSpPr>
            <p:spPr>
              <a:xfrm>
                <a:off x="0" y="411"/>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16" name="Oval 9"/>
              <p:cNvSpPr/>
              <p:nvPr/>
            </p:nvSpPr>
            <p:spPr>
              <a:xfrm>
                <a:off x="926" y="411"/>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17" name="Oval 10"/>
              <p:cNvSpPr/>
              <p:nvPr/>
            </p:nvSpPr>
            <p:spPr>
              <a:xfrm>
                <a:off x="460" y="411"/>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18" name="Oval 11"/>
              <p:cNvSpPr/>
              <p:nvPr/>
            </p:nvSpPr>
            <p:spPr>
              <a:xfrm>
                <a:off x="233" y="816"/>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19" name="Oval 12"/>
              <p:cNvSpPr/>
              <p:nvPr/>
            </p:nvSpPr>
            <p:spPr>
              <a:xfrm>
                <a:off x="693" y="816"/>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17420" name="Text Box 13"/>
            <p:cNvSpPr/>
            <p:nvPr/>
          </p:nvSpPr>
          <p:spPr>
            <a:xfrm>
              <a:off x="465" y="458"/>
              <a:ext cx="211" cy="290"/>
            </a:xfrm>
            <a:prstGeom prst="rect">
              <a:avLst/>
            </a:prstGeom>
            <a:noFill/>
            <a:ln w="9525">
              <a:noFill/>
            </a:ln>
          </p:spPr>
          <p:txBody>
            <a:bodyPr wrap="none" anchor="t" anchorCtr="0">
              <a:spAutoFit/>
            </a:bodyPr>
            <a:p>
              <a:pPr eaLnBrk="0" hangingPunct="0">
                <a:buClrTx/>
                <a:buSzTx/>
              </a:pPr>
              <a:r>
                <a:rPr lang="en-US" altLang="zh-CN" sz="2400" b="1">
                  <a:solidFill>
                    <a:srgbClr val="FF0000"/>
                  </a:solidFill>
                  <a:latin typeface="Times New Roman" panose="02020603050405020304" pitchFamily="18" charset="0"/>
                  <a:ea typeface="宋体" panose="02010600030101010101" pitchFamily="2" charset="-122"/>
                </a:rPr>
                <a:t>1</a:t>
              </a:r>
              <a:endParaRPr lang="en-US" altLang="zh-CN" sz="2400" b="1">
                <a:solidFill>
                  <a:srgbClr val="FF0000"/>
                </a:solidFill>
                <a:latin typeface="Times New Roman" panose="02020603050405020304" pitchFamily="18" charset="0"/>
                <a:ea typeface="宋体" panose="02010600030101010101" pitchFamily="2" charset="-122"/>
              </a:endParaRPr>
            </a:p>
          </p:txBody>
        </p:sp>
        <p:sp>
          <p:nvSpPr>
            <p:cNvPr id="17421" name="Text Box 14"/>
            <p:cNvSpPr/>
            <p:nvPr/>
          </p:nvSpPr>
          <p:spPr>
            <a:xfrm>
              <a:off x="739" y="292"/>
              <a:ext cx="125" cy="290"/>
            </a:xfrm>
            <a:prstGeom prst="rect">
              <a:avLst/>
            </a:prstGeom>
            <a:noFill/>
            <a:ln w="9525">
              <a:noFill/>
            </a:ln>
          </p:spPr>
          <p:txBody>
            <a:bodyPr anchor="t" anchorCtr="0">
              <a:spAutoFit/>
            </a:bodyPr>
            <a:p>
              <a:pPr eaLnBrk="0" hangingPunct="0">
                <a:spcBef>
                  <a:spcPct val="50000"/>
                </a:spcBef>
                <a:buClrTx/>
                <a:buSzTx/>
              </a:pPr>
              <a:r>
                <a:rPr lang="en-US" altLang="zh-CN" sz="2400" b="1">
                  <a:solidFill>
                    <a:srgbClr val="FF0000"/>
                  </a:solidFill>
                  <a:latin typeface="Times New Roman" panose="02020603050405020304" pitchFamily="18" charset="0"/>
                  <a:ea typeface="宋体" panose="02010600030101010101" pitchFamily="2" charset="-122"/>
                </a:rPr>
                <a:t>2</a:t>
              </a:r>
              <a:endParaRPr lang="en-US" altLang="zh-CN" sz="2400" b="1">
                <a:solidFill>
                  <a:srgbClr val="FF0000"/>
                </a:solidFill>
                <a:latin typeface="Times New Roman" panose="02020603050405020304" pitchFamily="18" charset="0"/>
                <a:ea typeface="宋体" panose="02010600030101010101" pitchFamily="2" charset="-122"/>
              </a:endParaRPr>
            </a:p>
          </p:txBody>
        </p:sp>
        <p:sp>
          <p:nvSpPr>
            <p:cNvPr id="17422" name="Text Box 15"/>
            <p:cNvSpPr/>
            <p:nvPr/>
          </p:nvSpPr>
          <p:spPr>
            <a:xfrm>
              <a:off x="1013" y="452"/>
              <a:ext cx="167" cy="290"/>
            </a:xfrm>
            <a:prstGeom prst="rect">
              <a:avLst/>
            </a:prstGeom>
            <a:noFill/>
            <a:ln w="9525">
              <a:noFill/>
            </a:ln>
          </p:spPr>
          <p:txBody>
            <a:bodyPr anchor="t" anchorCtr="0">
              <a:spAutoFit/>
            </a:bodyPr>
            <a:p>
              <a:pPr eaLnBrk="0" hangingPunct="0">
                <a:spcBef>
                  <a:spcPct val="50000"/>
                </a:spcBef>
                <a:buClrTx/>
                <a:buSzTx/>
              </a:pPr>
              <a:r>
                <a:rPr lang="en-US" altLang="zh-CN" sz="2400" b="1">
                  <a:solidFill>
                    <a:srgbClr val="FF0000"/>
                  </a:solidFill>
                  <a:latin typeface="Times New Roman" panose="02020603050405020304" pitchFamily="18" charset="0"/>
                  <a:ea typeface="宋体" panose="02010600030101010101" pitchFamily="2" charset="-122"/>
                </a:rPr>
                <a:t>3</a:t>
              </a:r>
              <a:endParaRPr lang="en-US" altLang="zh-CN" sz="2400" b="1">
                <a:solidFill>
                  <a:srgbClr val="FF0000"/>
                </a:solidFill>
                <a:latin typeface="Times New Roman" panose="02020603050405020304" pitchFamily="18" charset="0"/>
                <a:ea typeface="宋体" panose="02010600030101010101" pitchFamily="2" charset="-122"/>
              </a:endParaRPr>
            </a:p>
          </p:txBody>
        </p:sp>
        <p:sp>
          <p:nvSpPr>
            <p:cNvPr id="17423" name="Text Box 16"/>
            <p:cNvSpPr/>
            <p:nvPr/>
          </p:nvSpPr>
          <p:spPr>
            <a:xfrm>
              <a:off x="1001" y="750"/>
              <a:ext cx="193" cy="290"/>
            </a:xfrm>
            <a:prstGeom prst="rect">
              <a:avLst/>
            </a:prstGeom>
            <a:noFill/>
            <a:ln w="9525">
              <a:noFill/>
            </a:ln>
          </p:spPr>
          <p:txBody>
            <a:bodyPr anchor="t" anchorCtr="0">
              <a:spAutoFit/>
            </a:bodyPr>
            <a:p>
              <a:pPr eaLnBrk="0" hangingPunct="0">
                <a:spcBef>
                  <a:spcPct val="50000"/>
                </a:spcBef>
                <a:buClrTx/>
                <a:buSzTx/>
              </a:pPr>
              <a:r>
                <a:rPr lang="en-US" altLang="zh-CN" sz="2400" b="1">
                  <a:solidFill>
                    <a:srgbClr val="FF0000"/>
                  </a:solidFill>
                  <a:latin typeface="Times New Roman" panose="02020603050405020304" pitchFamily="18" charset="0"/>
                  <a:ea typeface="宋体" panose="02010600030101010101" pitchFamily="2" charset="-122"/>
                </a:rPr>
                <a:t>4</a:t>
              </a:r>
              <a:endParaRPr lang="en-US" altLang="zh-CN" sz="2400" b="1">
                <a:solidFill>
                  <a:srgbClr val="FF0000"/>
                </a:solidFill>
                <a:latin typeface="Times New Roman" panose="02020603050405020304" pitchFamily="18" charset="0"/>
                <a:ea typeface="宋体" panose="02010600030101010101" pitchFamily="2" charset="-122"/>
              </a:endParaRPr>
            </a:p>
          </p:txBody>
        </p:sp>
        <p:sp>
          <p:nvSpPr>
            <p:cNvPr id="17424" name="Text Box 17"/>
            <p:cNvSpPr/>
            <p:nvPr/>
          </p:nvSpPr>
          <p:spPr>
            <a:xfrm>
              <a:off x="745" y="934"/>
              <a:ext cx="209" cy="290"/>
            </a:xfrm>
            <a:prstGeom prst="rect">
              <a:avLst/>
            </a:prstGeom>
            <a:noFill/>
            <a:ln w="9525">
              <a:noFill/>
            </a:ln>
          </p:spPr>
          <p:txBody>
            <a:bodyPr anchor="t" anchorCtr="0">
              <a:spAutoFit/>
            </a:bodyPr>
            <a:p>
              <a:pPr eaLnBrk="0" hangingPunct="0">
                <a:spcBef>
                  <a:spcPct val="50000"/>
                </a:spcBef>
                <a:buClrTx/>
                <a:buSzTx/>
              </a:pPr>
              <a:r>
                <a:rPr lang="en-US" altLang="zh-CN" sz="2400" b="1">
                  <a:solidFill>
                    <a:srgbClr val="FF0000"/>
                  </a:solidFill>
                  <a:latin typeface="Times New Roman" panose="02020603050405020304" pitchFamily="18" charset="0"/>
                  <a:ea typeface="宋体" panose="02010600030101010101" pitchFamily="2" charset="-122"/>
                </a:rPr>
                <a:t>5</a:t>
              </a:r>
              <a:endParaRPr lang="en-US" altLang="zh-CN" sz="2400" b="1">
                <a:solidFill>
                  <a:srgbClr val="FF0000"/>
                </a:solidFill>
                <a:latin typeface="Times New Roman" panose="02020603050405020304" pitchFamily="18" charset="0"/>
                <a:ea typeface="宋体" panose="02010600030101010101" pitchFamily="2" charset="-122"/>
              </a:endParaRPr>
            </a:p>
          </p:txBody>
        </p:sp>
        <p:sp>
          <p:nvSpPr>
            <p:cNvPr id="17425" name="Text Box 18"/>
            <p:cNvSpPr/>
            <p:nvPr/>
          </p:nvSpPr>
          <p:spPr>
            <a:xfrm>
              <a:off x="459" y="762"/>
              <a:ext cx="167" cy="290"/>
            </a:xfrm>
            <a:prstGeom prst="rect">
              <a:avLst/>
            </a:prstGeom>
            <a:noFill/>
            <a:ln w="9525">
              <a:noFill/>
            </a:ln>
          </p:spPr>
          <p:txBody>
            <a:bodyPr anchor="t" anchorCtr="0">
              <a:spAutoFit/>
            </a:bodyPr>
            <a:p>
              <a:pPr eaLnBrk="0" hangingPunct="0">
                <a:spcBef>
                  <a:spcPct val="50000"/>
                </a:spcBef>
                <a:buClrTx/>
                <a:buSzTx/>
              </a:pPr>
              <a:r>
                <a:rPr lang="en-US" altLang="zh-CN" sz="2400" b="1">
                  <a:solidFill>
                    <a:srgbClr val="FF0000"/>
                  </a:solidFill>
                  <a:latin typeface="Times New Roman" panose="02020603050405020304" pitchFamily="18" charset="0"/>
                  <a:ea typeface="宋体" panose="02010600030101010101" pitchFamily="2" charset="-122"/>
                </a:rPr>
                <a:t>6</a:t>
              </a:r>
              <a:endParaRPr lang="en-US" altLang="zh-CN" sz="2400" b="1">
                <a:solidFill>
                  <a:srgbClr val="FF0000"/>
                </a:solidFill>
                <a:latin typeface="Times New Roman" panose="02020603050405020304" pitchFamily="18" charset="0"/>
                <a:ea typeface="宋体" panose="02010600030101010101" pitchFamily="2" charset="-122"/>
              </a:endParaRPr>
            </a:p>
          </p:txBody>
        </p:sp>
      </p:grpSp>
      <p:grpSp>
        <p:nvGrpSpPr>
          <p:cNvPr id="17427" name="Group 19"/>
          <p:cNvGrpSpPr/>
          <p:nvPr/>
        </p:nvGrpSpPr>
        <p:grpSpPr>
          <a:xfrm>
            <a:off x="2009775" y="4167188"/>
            <a:ext cx="1782763" cy="1624012"/>
            <a:chOff x="0" y="0"/>
            <a:chExt cx="1123" cy="1023"/>
          </a:xfrm>
        </p:grpSpPr>
        <p:sp>
          <p:nvSpPr>
            <p:cNvPr id="3" name="Oval 20"/>
            <p:cNvSpPr/>
            <p:nvPr/>
          </p:nvSpPr>
          <p:spPr>
            <a:xfrm>
              <a:off x="0" y="0"/>
              <a:ext cx="573" cy="551"/>
            </a:xfrm>
            <a:prstGeom prst="ellipse">
              <a:avLst/>
            </a:prstGeom>
            <a:gradFill rotWithShape="1">
              <a:gsLst>
                <a:gs pos="0">
                  <a:srgbClr val="FF3300"/>
                </a:gs>
                <a:gs pos="100000">
                  <a:srgbClr val="1805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28" name="Oval 21"/>
            <p:cNvSpPr/>
            <p:nvPr/>
          </p:nvSpPr>
          <p:spPr>
            <a:xfrm>
              <a:off x="550" y="0"/>
              <a:ext cx="573" cy="551"/>
            </a:xfrm>
            <a:prstGeom prst="ellipse">
              <a:avLst/>
            </a:prstGeom>
            <a:gradFill rotWithShape="1">
              <a:gsLst>
                <a:gs pos="0">
                  <a:srgbClr val="FF3300"/>
                </a:gs>
                <a:gs pos="100000">
                  <a:srgbClr val="1805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29" name="Oval 22"/>
            <p:cNvSpPr/>
            <p:nvPr/>
          </p:nvSpPr>
          <p:spPr>
            <a:xfrm>
              <a:off x="287" y="472"/>
              <a:ext cx="573" cy="551"/>
            </a:xfrm>
            <a:prstGeom prst="ellipse">
              <a:avLst/>
            </a:prstGeom>
            <a:gradFill rotWithShape="1">
              <a:gsLst>
                <a:gs pos="0">
                  <a:srgbClr val="FF3300"/>
                </a:gs>
                <a:gs pos="100000">
                  <a:srgbClr val="1805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17431" name="Group 23"/>
          <p:cNvGrpSpPr/>
          <p:nvPr/>
        </p:nvGrpSpPr>
        <p:grpSpPr>
          <a:xfrm>
            <a:off x="4600575" y="3733800"/>
            <a:ext cx="2667000" cy="2362200"/>
            <a:chOff x="0" y="0"/>
            <a:chExt cx="1680" cy="1488"/>
          </a:xfrm>
        </p:grpSpPr>
        <p:grpSp>
          <p:nvGrpSpPr>
            <p:cNvPr id="4" name="Group 24"/>
            <p:cNvGrpSpPr/>
            <p:nvPr/>
          </p:nvGrpSpPr>
          <p:grpSpPr>
            <a:xfrm>
              <a:off x="0" y="0"/>
              <a:ext cx="1680" cy="1488"/>
              <a:chOff x="0" y="0"/>
              <a:chExt cx="1680" cy="1488"/>
            </a:xfrm>
          </p:grpSpPr>
          <p:grpSp>
            <p:nvGrpSpPr>
              <p:cNvPr id="17432" name="Group 25"/>
              <p:cNvGrpSpPr/>
              <p:nvPr/>
            </p:nvGrpSpPr>
            <p:grpSpPr>
              <a:xfrm>
                <a:off x="0" y="0"/>
                <a:ext cx="1680" cy="1488"/>
                <a:chOff x="0" y="0"/>
                <a:chExt cx="1406" cy="1296"/>
              </a:xfrm>
            </p:grpSpPr>
            <p:sp>
              <p:nvSpPr>
                <p:cNvPr id="17433" name="Oval 26"/>
                <p:cNvSpPr/>
                <p:nvPr/>
              </p:nvSpPr>
              <p:spPr>
                <a:xfrm>
                  <a:off x="220"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34" name="Oval 27"/>
                <p:cNvSpPr/>
                <p:nvPr/>
              </p:nvSpPr>
              <p:spPr>
                <a:xfrm>
                  <a:off x="680"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35" name="Oval 28"/>
                <p:cNvSpPr/>
                <p:nvPr/>
              </p:nvSpPr>
              <p:spPr>
                <a:xfrm>
                  <a:off x="0" y="411"/>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36" name="Oval 29"/>
                <p:cNvSpPr/>
                <p:nvPr/>
              </p:nvSpPr>
              <p:spPr>
                <a:xfrm>
                  <a:off x="926" y="411"/>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37" name="Oval 30"/>
                <p:cNvSpPr/>
                <p:nvPr/>
              </p:nvSpPr>
              <p:spPr>
                <a:xfrm>
                  <a:off x="460" y="411"/>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38" name="Oval 31"/>
                <p:cNvSpPr/>
                <p:nvPr/>
              </p:nvSpPr>
              <p:spPr>
                <a:xfrm>
                  <a:off x="233" y="816"/>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39" name="Oval 32"/>
                <p:cNvSpPr/>
                <p:nvPr/>
              </p:nvSpPr>
              <p:spPr>
                <a:xfrm>
                  <a:off x="693" y="816"/>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17440" name="Text Box 33"/>
              <p:cNvSpPr/>
              <p:nvPr/>
            </p:nvSpPr>
            <p:spPr>
              <a:xfrm>
                <a:off x="465" y="458"/>
                <a:ext cx="211" cy="290"/>
              </a:xfrm>
              <a:prstGeom prst="rect">
                <a:avLst/>
              </a:prstGeom>
              <a:noFill/>
              <a:ln w="9525">
                <a:noFill/>
              </a:ln>
            </p:spPr>
            <p:txBody>
              <a:bodyPr wrap="none" anchor="t" anchorCtr="0">
                <a:spAutoFit/>
              </a:bodyPr>
              <a:p>
                <a:pPr eaLnBrk="0" hangingPunct="0">
                  <a:buClrTx/>
                  <a:buSzTx/>
                </a:pPr>
                <a:r>
                  <a:rPr lang="en-US" altLang="zh-CN" sz="2400" b="1">
                    <a:solidFill>
                      <a:srgbClr val="FF0000"/>
                    </a:solidFill>
                    <a:latin typeface="Times New Roman" panose="02020603050405020304" pitchFamily="18" charset="0"/>
                    <a:ea typeface="宋体" panose="02010600030101010101" pitchFamily="2" charset="-122"/>
                  </a:rPr>
                  <a:t>1</a:t>
                </a:r>
                <a:endParaRPr lang="en-US" altLang="zh-CN" sz="2400" b="1">
                  <a:solidFill>
                    <a:srgbClr val="FF0000"/>
                  </a:solidFill>
                  <a:latin typeface="Times New Roman" panose="02020603050405020304" pitchFamily="18" charset="0"/>
                  <a:ea typeface="宋体" panose="02010600030101010101" pitchFamily="2" charset="-122"/>
                </a:endParaRPr>
              </a:p>
            </p:txBody>
          </p:sp>
          <p:sp>
            <p:nvSpPr>
              <p:cNvPr id="17441" name="Text Box 34"/>
              <p:cNvSpPr/>
              <p:nvPr/>
            </p:nvSpPr>
            <p:spPr>
              <a:xfrm>
                <a:off x="739" y="292"/>
                <a:ext cx="125" cy="290"/>
              </a:xfrm>
              <a:prstGeom prst="rect">
                <a:avLst/>
              </a:prstGeom>
              <a:noFill/>
              <a:ln w="9525">
                <a:noFill/>
              </a:ln>
            </p:spPr>
            <p:txBody>
              <a:bodyPr anchor="t" anchorCtr="0">
                <a:spAutoFit/>
              </a:bodyPr>
              <a:p>
                <a:pPr eaLnBrk="0" hangingPunct="0">
                  <a:spcBef>
                    <a:spcPct val="50000"/>
                  </a:spcBef>
                  <a:buClrTx/>
                  <a:buSzTx/>
                </a:pPr>
                <a:r>
                  <a:rPr lang="en-US" altLang="zh-CN" sz="2400" b="1">
                    <a:solidFill>
                      <a:srgbClr val="FF0000"/>
                    </a:solidFill>
                    <a:latin typeface="Times New Roman" panose="02020603050405020304" pitchFamily="18" charset="0"/>
                    <a:ea typeface="宋体" panose="02010600030101010101" pitchFamily="2" charset="-122"/>
                  </a:rPr>
                  <a:t>2</a:t>
                </a:r>
                <a:endParaRPr lang="en-US" altLang="zh-CN" sz="2400" b="1">
                  <a:solidFill>
                    <a:srgbClr val="FF0000"/>
                  </a:solidFill>
                  <a:latin typeface="Times New Roman" panose="02020603050405020304" pitchFamily="18" charset="0"/>
                  <a:ea typeface="宋体" panose="02010600030101010101" pitchFamily="2" charset="-122"/>
                </a:endParaRPr>
              </a:p>
            </p:txBody>
          </p:sp>
          <p:sp>
            <p:nvSpPr>
              <p:cNvPr id="17442" name="Text Box 35"/>
              <p:cNvSpPr/>
              <p:nvPr/>
            </p:nvSpPr>
            <p:spPr>
              <a:xfrm>
                <a:off x="1013" y="452"/>
                <a:ext cx="167" cy="290"/>
              </a:xfrm>
              <a:prstGeom prst="rect">
                <a:avLst/>
              </a:prstGeom>
              <a:noFill/>
              <a:ln w="9525">
                <a:noFill/>
              </a:ln>
            </p:spPr>
            <p:txBody>
              <a:bodyPr anchor="t" anchorCtr="0">
                <a:spAutoFit/>
              </a:bodyPr>
              <a:p>
                <a:pPr eaLnBrk="0" hangingPunct="0">
                  <a:spcBef>
                    <a:spcPct val="50000"/>
                  </a:spcBef>
                  <a:buClrTx/>
                  <a:buSzTx/>
                </a:pPr>
                <a:r>
                  <a:rPr lang="en-US" altLang="zh-CN" sz="2400" b="1">
                    <a:solidFill>
                      <a:srgbClr val="FF0000"/>
                    </a:solidFill>
                    <a:latin typeface="Times New Roman" panose="02020603050405020304" pitchFamily="18" charset="0"/>
                    <a:ea typeface="宋体" panose="02010600030101010101" pitchFamily="2" charset="-122"/>
                  </a:rPr>
                  <a:t>3</a:t>
                </a:r>
                <a:endParaRPr lang="en-US" altLang="zh-CN" sz="2400" b="1">
                  <a:solidFill>
                    <a:srgbClr val="FF0000"/>
                  </a:solidFill>
                  <a:latin typeface="Times New Roman" panose="02020603050405020304" pitchFamily="18" charset="0"/>
                  <a:ea typeface="宋体" panose="02010600030101010101" pitchFamily="2" charset="-122"/>
                </a:endParaRPr>
              </a:p>
            </p:txBody>
          </p:sp>
          <p:sp>
            <p:nvSpPr>
              <p:cNvPr id="17443" name="Text Box 36"/>
              <p:cNvSpPr/>
              <p:nvPr/>
            </p:nvSpPr>
            <p:spPr>
              <a:xfrm>
                <a:off x="1001" y="750"/>
                <a:ext cx="193" cy="290"/>
              </a:xfrm>
              <a:prstGeom prst="rect">
                <a:avLst/>
              </a:prstGeom>
              <a:noFill/>
              <a:ln w="9525">
                <a:noFill/>
              </a:ln>
            </p:spPr>
            <p:txBody>
              <a:bodyPr anchor="t" anchorCtr="0">
                <a:spAutoFit/>
              </a:bodyPr>
              <a:p>
                <a:pPr eaLnBrk="0" hangingPunct="0">
                  <a:spcBef>
                    <a:spcPct val="50000"/>
                  </a:spcBef>
                  <a:buClrTx/>
                  <a:buSzTx/>
                </a:pPr>
                <a:r>
                  <a:rPr lang="en-US" altLang="zh-CN" sz="2400" b="1">
                    <a:solidFill>
                      <a:srgbClr val="FF0000"/>
                    </a:solidFill>
                    <a:latin typeface="Times New Roman" panose="02020603050405020304" pitchFamily="18" charset="0"/>
                    <a:ea typeface="宋体" panose="02010600030101010101" pitchFamily="2" charset="-122"/>
                  </a:rPr>
                  <a:t>4</a:t>
                </a:r>
                <a:endParaRPr lang="en-US" altLang="zh-CN" sz="2400" b="1">
                  <a:solidFill>
                    <a:srgbClr val="FF0000"/>
                  </a:solidFill>
                  <a:latin typeface="Times New Roman" panose="02020603050405020304" pitchFamily="18" charset="0"/>
                  <a:ea typeface="宋体" panose="02010600030101010101" pitchFamily="2" charset="-122"/>
                </a:endParaRPr>
              </a:p>
            </p:txBody>
          </p:sp>
          <p:sp>
            <p:nvSpPr>
              <p:cNvPr id="17444" name="Text Box 37"/>
              <p:cNvSpPr/>
              <p:nvPr/>
            </p:nvSpPr>
            <p:spPr>
              <a:xfrm>
                <a:off x="745" y="934"/>
                <a:ext cx="209" cy="290"/>
              </a:xfrm>
              <a:prstGeom prst="rect">
                <a:avLst/>
              </a:prstGeom>
              <a:noFill/>
              <a:ln w="9525">
                <a:noFill/>
              </a:ln>
            </p:spPr>
            <p:txBody>
              <a:bodyPr anchor="t" anchorCtr="0">
                <a:spAutoFit/>
              </a:bodyPr>
              <a:p>
                <a:pPr eaLnBrk="0" hangingPunct="0">
                  <a:spcBef>
                    <a:spcPct val="50000"/>
                  </a:spcBef>
                  <a:buClrTx/>
                  <a:buSzTx/>
                </a:pPr>
                <a:r>
                  <a:rPr lang="en-US" altLang="zh-CN" sz="2400" b="1">
                    <a:solidFill>
                      <a:srgbClr val="FF0000"/>
                    </a:solidFill>
                    <a:latin typeface="Times New Roman" panose="02020603050405020304" pitchFamily="18" charset="0"/>
                    <a:ea typeface="宋体" panose="02010600030101010101" pitchFamily="2" charset="-122"/>
                  </a:rPr>
                  <a:t>5</a:t>
                </a:r>
                <a:endParaRPr lang="en-US" altLang="zh-CN" sz="2400" b="1">
                  <a:solidFill>
                    <a:srgbClr val="FF0000"/>
                  </a:solidFill>
                  <a:latin typeface="Times New Roman" panose="02020603050405020304" pitchFamily="18" charset="0"/>
                  <a:ea typeface="宋体" panose="02010600030101010101" pitchFamily="2" charset="-122"/>
                </a:endParaRPr>
              </a:p>
            </p:txBody>
          </p:sp>
          <p:sp>
            <p:nvSpPr>
              <p:cNvPr id="17445" name="Text Box 38"/>
              <p:cNvSpPr/>
              <p:nvPr/>
            </p:nvSpPr>
            <p:spPr>
              <a:xfrm>
                <a:off x="459" y="762"/>
                <a:ext cx="167" cy="290"/>
              </a:xfrm>
              <a:prstGeom prst="rect">
                <a:avLst/>
              </a:prstGeom>
              <a:noFill/>
              <a:ln w="9525">
                <a:noFill/>
              </a:ln>
            </p:spPr>
            <p:txBody>
              <a:bodyPr anchor="t" anchorCtr="0">
                <a:spAutoFit/>
              </a:bodyPr>
              <a:p>
                <a:pPr eaLnBrk="0" hangingPunct="0">
                  <a:spcBef>
                    <a:spcPct val="50000"/>
                  </a:spcBef>
                  <a:buClrTx/>
                  <a:buSzTx/>
                </a:pPr>
                <a:r>
                  <a:rPr lang="en-US" altLang="zh-CN" sz="2400" b="1">
                    <a:solidFill>
                      <a:srgbClr val="FF0000"/>
                    </a:solidFill>
                    <a:latin typeface="Times New Roman" panose="02020603050405020304" pitchFamily="18" charset="0"/>
                    <a:ea typeface="宋体" panose="02010600030101010101" pitchFamily="2" charset="-122"/>
                  </a:rPr>
                  <a:t>6</a:t>
                </a:r>
                <a:endParaRPr lang="en-US" altLang="zh-CN" sz="2400" b="1">
                  <a:solidFill>
                    <a:srgbClr val="FF0000"/>
                  </a:solidFill>
                  <a:latin typeface="Times New Roman" panose="02020603050405020304" pitchFamily="18" charset="0"/>
                  <a:ea typeface="宋体" panose="02010600030101010101" pitchFamily="2" charset="-122"/>
                </a:endParaRPr>
              </a:p>
            </p:txBody>
          </p:sp>
        </p:grpSp>
        <p:grpSp>
          <p:nvGrpSpPr>
            <p:cNvPr id="17446" name="Group 39"/>
            <p:cNvGrpSpPr/>
            <p:nvPr/>
          </p:nvGrpSpPr>
          <p:grpSpPr>
            <a:xfrm>
              <a:off x="258" y="294"/>
              <a:ext cx="1123" cy="1023"/>
              <a:chOff x="0" y="0"/>
              <a:chExt cx="1123" cy="1023"/>
            </a:xfrm>
          </p:grpSpPr>
          <p:sp>
            <p:nvSpPr>
              <p:cNvPr id="17447" name="Oval 40"/>
              <p:cNvSpPr/>
              <p:nvPr/>
            </p:nvSpPr>
            <p:spPr>
              <a:xfrm>
                <a:off x="0" y="0"/>
                <a:ext cx="573" cy="551"/>
              </a:xfrm>
              <a:prstGeom prst="ellipse">
                <a:avLst/>
              </a:prstGeom>
              <a:gradFill rotWithShape="1">
                <a:gsLst>
                  <a:gs pos="0">
                    <a:srgbClr val="FF3300"/>
                  </a:gs>
                  <a:gs pos="100000">
                    <a:srgbClr val="1805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48" name="Oval 41"/>
              <p:cNvSpPr/>
              <p:nvPr/>
            </p:nvSpPr>
            <p:spPr>
              <a:xfrm>
                <a:off x="550" y="0"/>
                <a:ext cx="573" cy="551"/>
              </a:xfrm>
              <a:prstGeom prst="ellipse">
                <a:avLst/>
              </a:prstGeom>
              <a:gradFill rotWithShape="1">
                <a:gsLst>
                  <a:gs pos="0">
                    <a:srgbClr val="FF3300"/>
                  </a:gs>
                  <a:gs pos="100000">
                    <a:srgbClr val="1805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49" name="Oval 42"/>
              <p:cNvSpPr/>
              <p:nvPr/>
            </p:nvSpPr>
            <p:spPr>
              <a:xfrm>
                <a:off x="287" y="472"/>
                <a:ext cx="573" cy="551"/>
              </a:xfrm>
              <a:prstGeom prst="ellipse">
                <a:avLst/>
              </a:prstGeom>
              <a:gradFill rotWithShape="1">
                <a:gsLst>
                  <a:gs pos="0">
                    <a:srgbClr val="FF3300"/>
                  </a:gs>
                  <a:gs pos="100000">
                    <a:srgbClr val="1805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sp>
        <p:nvSpPr>
          <p:cNvPr id="17451" name="Oval 43"/>
          <p:cNvSpPr/>
          <p:nvPr/>
        </p:nvSpPr>
        <p:spPr>
          <a:xfrm>
            <a:off x="5457825" y="4102100"/>
            <a:ext cx="911225" cy="874713"/>
          </a:xfrm>
          <a:prstGeom prst="ellipse">
            <a:avLst/>
          </a:prstGeom>
          <a:gradFill rotWithShape="1">
            <a:gsLst>
              <a:gs pos="0">
                <a:srgbClr val="66FFFF"/>
              </a:gs>
              <a:gs pos="100000">
                <a:srgbClr val="0A1818"/>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52" name="Oval 44"/>
          <p:cNvSpPr/>
          <p:nvPr/>
        </p:nvSpPr>
        <p:spPr>
          <a:xfrm>
            <a:off x="5038725" y="4840288"/>
            <a:ext cx="911225" cy="874712"/>
          </a:xfrm>
          <a:prstGeom prst="ellipse">
            <a:avLst/>
          </a:prstGeom>
          <a:gradFill rotWithShape="1">
            <a:gsLst>
              <a:gs pos="0">
                <a:srgbClr val="66FFFF"/>
              </a:gs>
              <a:gs pos="100000">
                <a:srgbClr val="0A1818"/>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53" name="Oval 45"/>
          <p:cNvSpPr/>
          <p:nvPr/>
        </p:nvSpPr>
        <p:spPr>
          <a:xfrm>
            <a:off x="5911850" y="4840288"/>
            <a:ext cx="911225" cy="874712"/>
          </a:xfrm>
          <a:prstGeom prst="ellipse">
            <a:avLst/>
          </a:prstGeom>
          <a:gradFill rotWithShape="1">
            <a:gsLst>
              <a:gs pos="0">
                <a:srgbClr val="66FFFF"/>
              </a:gs>
              <a:gs pos="100000">
                <a:srgbClr val="0A1818"/>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54" name="Text Box 46"/>
          <p:cNvSpPr/>
          <p:nvPr/>
        </p:nvSpPr>
        <p:spPr>
          <a:xfrm>
            <a:off x="10096500" y="5976938"/>
            <a:ext cx="457200" cy="521970"/>
          </a:xfrm>
          <a:prstGeom prst="rect">
            <a:avLst/>
          </a:prstGeom>
          <a:noFill/>
          <a:ln w="9525">
            <a:noFill/>
          </a:ln>
        </p:spPr>
        <p:txBody>
          <a:bodyPr anchor="t" anchorCtr="0">
            <a:spAutoFit/>
          </a:bodyPr>
          <a:p>
            <a:pPr eaLnBrk="0" hangingPunct="0">
              <a:spcBef>
                <a:spcPct val="50000"/>
              </a:spcBef>
              <a:buClrTx/>
              <a:buSzTx/>
            </a:pPr>
            <a:r>
              <a:rPr lang="en-US" altLang="zh-CN" sz="2800" b="1">
                <a:solidFill>
                  <a:srgbClr val="0000FF"/>
                </a:solidFill>
                <a:latin typeface="Times New Roman" panose="02020603050405020304" pitchFamily="18" charset="0"/>
                <a:ea typeface="宋体" panose="02010600030101010101" pitchFamily="2" charset="-122"/>
              </a:rPr>
              <a:t>A</a:t>
            </a:r>
            <a:endParaRPr lang="en-US" altLang="zh-CN" sz="2400" b="1">
              <a:solidFill>
                <a:srgbClr val="0000FF"/>
              </a:solidFill>
              <a:latin typeface="Times New Roman" panose="02020603050405020304" pitchFamily="18" charset="0"/>
              <a:ea typeface="宋体" panose="02010600030101010101" pitchFamily="2" charset="-122"/>
            </a:endParaRPr>
          </a:p>
        </p:txBody>
      </p:sp>
      <p:sp>
        <p:nvSpPr>
          <p:cNvPr id="17455" name="Text Box 47"/>
          <p:cNvSpPr/>
          <p:nvPr/>
        </p:nvSpPr>
        <p:spPr>
          <a:xfrm>
            <a:off x="10096500" y="5467350"/>
            <a:ext cx="457200" cy="521970"/>
          </a:xfrm>
          <a:prstGeom prst="rect">
            <a:avLst/>
          </a:prstGeom>
          <a:noFill/>
          <a:ln w="9525">
            <a:noFill/>
          </a:ln>
        </p:spPr>
        <p:txBody>
          <a:bodyPr anchor="t" anchorCtr="0">
            <a:spAutoFit/>
          </a:bodyPr>
          <a:p>
            <a:pPr eaLnBrk="0" hangingPunct="0">
              <a:spcBef>
                <a:spcPct val="50000"/>
              </a:spcBef>
              <a:buClrTx/>
              <a:buSzTx/>
            </a:pPr>
            <a:r>
              <a:rPr lang="en-US" altLang="zh-CN" sz="2800" b="1">
                <a:solidFill>
                  <a:srgbClr val="0000FF"/>
                </a:solidFill>
                <a:latin typeface="Times New Roman" panose="02020603050405020304" pitchFamily="18" charset="0"/>
                <a:ea typeface="宋体" panose="02010600030101010101" pitchFamily="2" charset="-122"/>
              </a:rPr>
              <a:t>B</a:t>
            </a:r>
            <a:endParaRPr lang="en-US" altLang="zh-CN" sz="2400" b="1">
              <a:solidFill>
                <a:srgbClr val="0000FF"/>
              </a:solidFill>
              <a:latin typeface="Times New Roman" panose="02020603050405020304" pitchFamily="18" charset="0"/>
              <a:ea typeface="宋体" panose="02010600030101010101" pitchFamily="2" charset="-122"/>
            </a:endParaRPr>
          </a:p>
        </p:txBody>
      </p:sp>
      <p:sp>
        <p:nvSpPr>
          <p:cNvPr id="17456" name="Text Box 48"/>
          <p:cNvSpPr/>
          <p:nvPr/>
        </p:nvSpPr>
        <p:spPr>
          <a:xfrm>
            <a:off x="10086975" y="4324350"/>
            <a:ext cx="457200" cy="521970"/>
          </a:xfrm>
          <a:prstGeom prst="rect">
            <a:avLst/>
          </a:prstGeom>
          <a:noFill/>
          <a:ln w="9525">
            <a:noFill/>
          </a:ln>
        </p:spPr>
        <p:txBody>
          <a:bodyPr anchor="t" anchorCtr="0">
            <a:spAutoFit/>
          </a:bodyPr>
          <a:p>
            <a:pPr eaLnBrk="0" hangingPunct="0">
              <a:spcBef>
                <a:spcPct val="50000"/>
              </a:spcBef>
              <a:buClrTx/>
              <a:buSzTx/>
            </a:pPr>
            <a:r>
              <a:rPr lang="en-US" altLang="zh-CN" sz="2800" b="1">
                <a:solidFill>
                  <a:srgbClr val="0000FF"/>
                </a:solidFill>
                <a:latin typeface="Times New Roman" panose="02020603050405020304" pitchFamily="18" charset="0"/>
                <a:ea typeface="宋体" panose="02010600030101010101" pitchFamily="2" charset="-122"/>
              </a:rPr>
              <a:t>A</a:t>
            </a:r>
            <a:endParaRPr lang="en-US" altLang="zh-CN" sz="2400" b="1">
              <a:solidFill>
                <a:srgbClr val="0000FF"/>
              </a:solidFill>
              <a:latin typeface="Times New Roman" panose="02020603050405020304" pitchFamily="18" charset="0"/>
              <a:ea typeface="宋体" panose="02010600030101010101" pitchFamily="2" charset="-122"/>
            </a:endParaRPr>
          </a:p>
        </p:txBody>
      </p:sp>
      <p:sp>
        <p:nvSpPr>
          <p:cNvPr id="17457" name="Text Box 49"/>
          <p:cNvSpPr/>
          <p:nvPr/>
        </p:nvSpPr>
        <p:spPr>
          <a:xfrm>
            <a:off x="10086975" y="3790950"/>
            <a:ext cx="457200" cy="521970"/>
          </a:xfrm>
          <a:prstGeom prst="rect">
            <a:avLst/>
          </a:prstGeom>
          <a:noFill/>
          <a:ln w="9525">
            <a:noFill/>
          </a:ln>
        </p:spPr>
        <p:txBody>
          <a:bodyPr anchor="t" anchorCtr="0">
            <a:spAutoFit/>
          </a:bodyPr>
          <a:p>
            <a:pPr eaLnBrk="0" hangingPunct="0">
              <a:spcBef>
                <a:spcPct val="50000"/>
              </a:spcBef>
              <a:buClrTx/>
              <a:buSzTx/>
            </a:pPr>
            <a:r>
              <a:rPr lang="en-US" altLang="zh-CN" sz="2800" b="1">
                <a:solidFill>
                  <a:srgbClr val="0000FF"/>
                </a:solidFill>
                <a:latin typeface="Times New Roman" panose="02020603050405020304" pitchFamily="18" charset="0"/>
                <a:ea typeface="宋体" panose="02010600030101010101" pitchFamily="2" charset="-122"/>
              </a:rPr>
              <a:t>B</a:t>
            </a:r>
            <a:endParaRPr lang="en-US" altLang="zh-CN" sz="2400" b="1">
              <a:solidFill>
                <a:srgbClr val="0000FF"/>
              </a:solidFill>
              <a:latin typeface="Times New Roman" panose="02020603050405020304" pitchFamily="18" charset="0"/>
              <a:ea typeface="宋体" panose="02010600030101010101" pitchFamily="2" charset="-122"/>
            </a:endParaRPr>
          </a:p>
        </p:txBody>
      </p:sp>
      <p:sp>
        <p:nvSpPr>
          <p:cNvPr id="17458" name="Text Box 50"/>
          <p:cNvSpPr/>
          <p:nvPr/>
        </p:nvSpPr>
        <p:spPr>
          <a:xfrm>
            <a:off x="10067925" y="3257550"/>
            <a:ext cx="457200" cy="521970"/>
          </a:xfrm>
          <a:prstGeom prst="rect">
            <a:avLst/>
          </a:prstGeom>
          <a:noFill/>
          <a:ln w="9525">
            <a:noFill/>
          </a:ln>
        </p:spPr>
        <p:txBody>
          <a:bodyPr anchor="t" anchorCtr="0">
            <a:spAutoFit/>
          </a:bodyPr>
          <a:p>
            <a:pPr eaLnBrk="0" hangingPunct="0">
              <a:spcBef>
                <a:spcPct val="50000"/>
              </a:spcBef>
              <a:buClrTx/>
              <a:buSzTx/>
            </a:pPr>
            <a:r>
              <a:rPr lang="en-US" altLang="zh-CN" sz="2800" b="1">
                <a:solidFill>
                  <a:srgbClr val="0000FF"/>
                </a:solidFill>
                <a:latin typeface="Times New Roman" panose="02020603050405020304" pitchFamily="18" charset="0"/>
                <a:ea typeface="宋体" panose="02010600030101010101" pitchFamily="2" charset="-122"/>
              </a:rPr>
              <a:t>C</a:t>
            </a:r>
            <a:endParaRPr lang="en-US" altLang="zh-CN" sz="2400" b="1">
              <a:solidFill>
                <a:srgbClr val="0000FF"/>
              </a:solidFill>
              <a:latin typeface="Times New Roman" panose="02020603050405020304" pitchFamily="18" charset="0"/>
              <a:ea typeface="宋体" panose="02010600030101010101" pitchFamily="2" charset="-122"/>
            </a:endParaRPr>
          </a:p>
        </p:txBody>
      </p:sp>
      <p:sp>
        <p:nvSpPr>
          <p:cNvPr id="17459" name="Text Box 51"/>
          <p:cNvSpPr/>
          <p:nvPr/>
        </p:nvSpPr>
        <p:spPr>
          <a:xfrm>
            <a:off x="10058400" y="2724150"/>
            <a:ext cx="457200" cy="521970"/>
          </a:xfrm>
          <a:prstGeom prst="rect">
            <a:avLst/>
          </a:prstGeom>
          <a:noFill/>
          <a:ln w="9525">
            <a:noFill/>
          </a:ln>
        </p:spPr>
        <p:txBody>
          <a:bodyPr anchor="t" anchorCtr="0">
            <a:spAutoFit/>
          </a:bodyPr>
          <a:p>
            <a:pPr eaLnBrk="0" hangingPunct="0">
              <a:spcBef>
                <a:spcPct val="50000"/>
              </a:spcBef>
              <a:buClrTx/>
              <a:buSzTx/>
            </a:pPr>
            <a:r>
              <a:rPr lang="en-US" altLang="zh-CN" sz="2800" b="1">
                <a:solidFill>
                  <a:srgbClr val="0000FF"/>
                </a:solidFill>
                <a:latin typeface="Times New Roman" panose="02020603050405020304" pitchFamily="18" charset="0"/>
                <a:ea typeface="宋体" panose="02010600030101010101" pitchFamily="2" charset="-122"/>
              </a:rPr>
              <a:t>A</a:t>
            </a:r>
            <a:endParaRPr lang="en-US" altLang="zh-CN" sz="2400" b="1">
              <a:solidFill>
                <a:srgbClr val="0000FF"/>
              </a:solidFill>
              <a:latin typeface="Times New Roman" panose="02020603050405020304" pitchFamily="18" charset="0"/>
              <a:ea typeface="宋体" panose="02010600030101010101" pitchFamily="2" charset="-122"/>
            </a:endParaRPr>
          </a:p>
        </p:txBody>
      </p:sp>
      <p:grpSp>
        <p:nvGrpSpPr>
          <p:cNvPr id="17460" name="Group 52"/>
          <p:cNvGrpSpPr/>
          <p:nvPr/>
        </p:nvGrpSpPr>
        <p:grpSpPr>
          <a:xfrm>
            <a:off x="7620000" y="3733800"/>
            <a:ext cx="2667000" cy="2362200"/>
            <a:chOff x="0" y="0"/>
            <a:chExt cx="1680" cy="1488"/>
          </a:xfrm>
        </p:grpSpPr>
        <p:grpSp>
          <p:nvGrpSpPr>
            <p:cNvPr id="5" name="Group 53"/>
            <p:cNvGrpSpPr/>
            <p:nvPr/>
          </p:nvGrpSpPr>
          <p:grpSpPr>
            <a:xfrm>
              <a:off x="0" y="0"/>
              <a:ext cx="1680" cy="1488"/>
              <a:chOff x="0" y="0"/>
              <a:chExt cx="1680" cy="1488"/>
            </a:xfrm>
          </p:grpSpPr>
          <p:grpSp>
            <p:nvGrpSpPr>
              <p:cNvPr id="17461" name="Group 54"/>
              <p:cNvGrpSpPr/>
              <p:nvPr/>
            </p:nvGrpSpPr>
            <p:grpSpPr>
              <a:xfrm>
                <a:off x="0" y="0"/>
                <a:ext cx="1680" cy="1488"/>
                <a:chOff x="0" y="0"/>
                <a:chExt cx="1680" cy="1488"/>
              </a:xfrm>
            </p:grpSpPr>
            <p:grpSp>
              <p:nvGrpSpPr>
                <p:cNvPr id="17462" name="Group 55"/>
                <p:cNvGrpSpPr/>
                <p:nvPr/>
              </p:nvGrpSpPr>
              <p:grpSpPr>
                <a:xfrm>
                  <a:off x="0" y="0"/>
                  <a:ext cx="1680" cy="1488"/>
                  <a:chOff x="0" y="0"/>
                  <a:chExt cx="1406" cy="1296"/>
                </a:xfrm>
              </p:grpSpPr>
              <p:sp>
                <p:nvSpPr>
                  <p:cNvPr id="17463" name="Oval 56"/>
                  <p:cNvSpPr/>
                  <p:nvPr/>
                </p:nvSpPr>
                <p:spPr>
                  <a:xfrm>
                    <a:off x="220"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64" name="Oval 57"/>
                  <p:cNvSpPr/>
                  <p:nvPr/>
                </p:nvSpPr>
                <p:spPr>
                  <a:xfrm>
                    <a:off x="680"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65" name="Oval 58"/>
                  <p:cNvSpPr/>
                  <p:nvPr/>
                </p:nvSpPr>
                <p:spPr>
                  <a:xfrm>
                    <a:off x="0" y="411"/>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66" name="Oval 59"/>
                  <p:cNvSpPr/>
                  <p:nvPr/>
                </p:nvSpPr>
                <p:spPr>
                  <a:xfrm>
                    <a:off x="926" y="411"/>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67" name="Oval 60"/>
                  <p:cNvSpPr/>
                  <p:nvPr/>
                </p:nvSpPr>
                <p:spPr>
                  <a:xfrm>
                    <a:off x="460" y="411"/>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68" name="Oval 61"/>
                  <p:cNvSpPr/>
                  <p:nvPr/>
                </p:nvSpPr>
                <p:spPr>
                  <a:xfrm>
                    <a:off x="233" y="816"/>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69" name="Oval 62"/>
                  <p:cNvSpPr/>
                  <p:nvPr/>
                </p:nvSpPr>
                <p:spPr>
                  <a:xfrm>
                    <a:off x="693" y="816"/>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17470" name="Text Box 63"/>
                <p:cNvSpPr/>
                <p:nvPr/>
              </p:nvSpPr>
              <p:spPr>
                <a:xfrm>
                  <a:off x="465" y="458"/>
                  <a:ext cx="211" cy="290"/>
                </a:xfrm>
                <a:prstGeom prst="rect">
                  <a:avLst/>
                </a:prstGeom>
                <a:noFill/>
                <a:ln w="9525">
                  <a:noFill/>
                </a:ln>
              </p:spPr>
              <p:txBody>
                <a:bodyPr wrap="none" anchor="t" anchorCtr="0">
                  <a:spAutoFit/>
                </a:bodyPr>
                <a:p>
                  <a:pPr eaLnBrk="0" hangingPunct="0">
                    <a:buClrTx/>
                    <a:buSzTx/>
                  </a:pPr>
                  <a:r>
                    <a:rPr lang="en-US" altLang="zh-CN" sz="2400" b="1">
                      <a:solidFill>
                        <a:srgbClr val="FF0000"/>
                      </a:solidFill>
                      <a:latin typeface="Times New Roman" panose="02020603050405020304" pitchFamily="18" charset="0"/>
                      <a:ea typeface="宋体" panose="02010600030101010101" pitchFamily="2" charset="-122"/>
                    </a:rPr>
                    <a:t>1</a:t>
                  </a:r>
                  <a:endParaRPr lang="en-US" altLang="zh-CN" sz="2400" b="1">
                    <a:solidFill>
                      <a:srgbClr val="FF0000"/>
                    </a:solidFill>
                    <a:latin typeface="Times New Roman" panose="02020603050405020304" pitchFamily="18" charset="0"/>
                    <a:ea typeface="宋体" panose="02010600030101010101" pitchFamily="2" charset="-122"/>
                  </a:endParaRPr>
                </a:p>
              </p:txBody>
            </p:sp>
            <p:sp>
              <p:nvSpPr>
                <p:cNvPr id="17471" name="Text Box 64"/>
                <p:cNvSpPr/>
                <p:nvPr/>
              </p:nvSpPr>
              <p:spPr>
                <a:xfrm>
                  <a:off x="739" y="292"/>
                  <a:ext cx="125" cy="290"/>
                </a:xfrm>
                <a:prstGeom prst="rect">
                  <a:avLst/>
                </a:prstGeom>
                <a:noFill/>
                <a:ln w="9525">
                  <a:noFill/>
                </a:ln>
              </p:spPr>
              <p:txBody>
                <a:bodyPr anchor="t" anchorCtr="0">
                  <a:spAutoFit/>
                </a:bodyPr>
                <a:p>
                  <a:pPr eaLnBrk="0" hangingPunct="0">
                    <a:spcBef>
                      <a:spcPct val="50000"/>
                    </a:spcBef>
                    <a:buClrTx/>
                    <a:buSzTx/>
                  </a:pPr>
                  <a:r>
                    <a:rPr lang="en-US" altLang="zh-CN" sz="2400" b="1">
                      <a:solidFill>
                        <a:srgbClr val="FF0000"/>
                      </a:solidFill>
                      <a:latin typeface="Times New Roman" panose="02020603050405020304" pitchFamily="18" charset="0"/>
                      <a:ea typeface="宋体" panose="02010600030101010101" pitchFamily="2" charset="-122"/>
                    </a:rPr>
                    <a:t>2</a:t>
                  </a:r>
                  <a:endParaRPr lang="en-US" altLang="zh-CN" sz="2400" b="1">
                    <a:solidFill>
                      <a:srgbClr val="FF0000"/>
                    </a:solidFill>
                    <a:latin typeface="Times New Roman" panose="02020603050405020304" pitchFamily="18" charset="0"/>
                    <a:ea typeface="宋体" panose="02010600030101010101" pitchFamily="2" charset="-122"/>
                  </a:endParaRPr>
                </a:p>
              </p:txBody>
            </p:sp>
            <p:sp>
              <p:nvSpPr>
                <p:cNvPr id="17472" name="Text Box 65"/>
                <p:cNvSpPr/>
                <p:nvPr/>
              </p:nvSpPr>
              <p:spPr>
                <a:xfrm>
                  <a:off x="1013" y="452"/>
                  <a:ext cx="167" cy="290"/>
                </a:xfrm>
                <a:prstGeom prst="rect">
                  <a:avLst/>
                </a:prstGeom>
                <a:noFill/>
                <a:ln w="9525">
                  <a:noFill/>
                </a:ln>
              </p:spPr>
              <p:txBody>
                <a:bodyPr anchor="t" anchorCtr="0">
                  <a:spAutoFit/>
                </a:bodyPr>
                <a:p>
                  <a:pPr eaLnBrk="0" hangingPunct="0">
                    <a:spcBef>
                      <a:spcPct val="50000"/>
                    </a:spcBef>
                    <a:buClrTx/>
                    <a:buSzTx/>
                  </a:pPr>
                  <a:r>
                    <a:rPr lang="en-US" altLang="zh-CN" sz="2400" b="1">
                      <a:solidFill>
                        <a:srgbClr val="FF0000"/>
                      </a:solidFill>
                      <a:latin typeface="Times New Roman" panose="02020603050405020304" pitchFamily="18" charset="0"/>
                      <a:ea typeface="宋体" panose="02010600030101010101" pitchFamily="2" charset="-122"/>
                    </a:rPr>
                    <a:t>3</a:t>
                  </a:r>
                  <a:endParaRPr lang="en-US" altLang="zh-CN" sz="2400" b="1">
                    <a:solidFill>
                      <a:srgbClr val="FF0000"/>
                    </a:solidFill>
                    <a:latin typeface="Times New Roman" panose="02020603050405020304" pitchFamily="18" charset="0"/>
                    <a:ea typeface="宋体" panose="02010600030101010101" pitchFamily="2" charset="-122"/>
                  </a:endParaRPr>
                </a:p>
              </p:txBody>
            </p:sp>
            <p:sp>
              <p:nvSpPr>
                <p:cNvPr id="17473" name="Text Box 66"/>
                <p:cNvSpPr/>
                <p:nvPr/>
              </p:nvSpPr>
              <p:spPr>
                <a:xfrm>
                  <a:off x="1001" y="750"/>
                  <a:ext cx="193" cy="290"/>
                </a:xfrm>
                <a:prstGeom prst="rect">
                  <a:avLst/>
                </a:prstGeom>
                <a:noFill/>
                <a:ln w="9525">
                  <a:noFill/>
                </a:ln>
              </p:spPr>
              <p:txBody>
                <a:bodyPr anchor="t" anchorCtr="0">
                  <a:spAutoFit/>
                </a:bodyPr>
                <a:p>
                  <a:pPr eaLnBrk="0" hangingPunct="0">
                    <a:spcBef>
                      <a:spcPct val="50000"/>
                    </a:spcBef>
                    <a:buClrTx/>
                    <a:buSzTx/>
                  </a:pPr>
                  <a:r>
                    <a:rPr lang="en-US" altLang="zh-CN" sz="2400" b="1">
                      <a:solidFill>
                        <a:srgbClr val="FF0000"/>
                      </a:solidFill>
                      <a:latin typeface="Times New Roman" panose="02020603050405020304" pitchFamily="18" charset="0"/>
                      <a:ea typeface="宋体" panose="02010600030101010101" pitchFamily="2" charset="-122"/>
                    </a:rPr>
                    <a:t>4</a:t>
                  </a:r>
                  <a:endParaRPr lang="en-US" altLang="zh-CN" sz="2400" b="1">
                    <a:solidFill>
                      <a:srgbClr val="FF0000"/>
                    </a:solidFill>
                    <a:latin typeface="Times New Roman" panose="02020603050405020304" pitchFamily="18" charset="0"/>
                    <a:ea typeface="宋体" panose="02010600030101010101" pitchFamily="2" charset="-122"/>
                  </a:endParaRPr>
                </a:p>
              </p:txBody>
            </p:sp>
            <p:sp>
              <p:nvSpPr>
                <p:cNvPr id="17474" name="Text Box 67"/>
                <p:cNvSpPr/>
                <p:nvPr/>
              </p:nvSpPr>
              <p:spPr>
                <a:xfrm>
                  <a:off x="745" y="934"/>
                  <a:ext cx="209" cy="290"/>
                </a:xfrm>
                <a:prstGeom prst="rect">
                  <a:avLst/>
                </a:prstGeom>
                <a:noFill/>
                <a:ln w="9525">
                  <a:noFill/>
                </a:ln>
              </p:spPr>
              <p:txBody>
                <a:bodyPr anchor="t" anchorCtr="0">
                  <a:spAutoFit/>
                </a:bodyPr>
                <a:p>
                  <a:pPr eaLnBrk="0" hangingPunct="0">
                    <a:spcBef>
                      <a:spcPct val="50000"/>
                    </a:spcBef>
                    <a:buClrTx/>
                    <a:buSzTx/>
                  </a:pPr>
                  <a:r>
                    <a:rPr lang="en-US" altLang="zh-CN" sz="2400" b="1">
                      <a:solidFill>
                        <a:srgbClr val="FF0000"/>
                      </a:solidFill>
                      <a:latin typeface="Times New Roman" panose="02020603050405020304" pitchFamily="18" charset="0"/>
                      <a:ea typeface="宋体" panose="02010600030101010101" pitchFamily="2" charset="-122"/>
                    </a:rPr>
                    <a:t>5</a:t>
                  </a:r>
                  <a:endParaRPr lang="en-US" altLang="zh-CN" sz="2400" b="1">
                    <a:solidFill>
                      <a:srgbClr val="FF0000"/>
                    </a:solidFill>
                    <a:latin typeface="Times New Roman" panose="02020603050405020304" pitchFamily="18" charset="0"/>
                    <a:ea typeface="宋体" panose="02010600030101010101" pitchFamily="2" charset="-122"/>
                  </a:endParaRPr>
                </a:p>
              </p:txBody>
            </p:sp>
            <p:sp>
              <p:nvSpPr>
                <p:cNvPr id="17475" name="Text Box 68"/>
                <p:cNvSpPr/>
                <p:nvPr/>
              </p:nvSpPr>
              <p:spPr>
                <a:xfrm>
                  <a:off x="459" y="762"/>
                  <a:ext cx="167" cy="290"/>
                </a:xfrm>
                <a:prstGeom prst="rect">
                  <a:avLst/>
                </a:prstGeom>
                <a:noFill/>
                <a:ln w="9525">
                  <a:noFill/>
                </a:ln>
              </p:spPr>
              <p:txBody>
                <a:bodyPr anchor="t" anchorCtr="0">
                  <a:spAutoFit/>
                </a:bodyPr>
                <a:p>
                  <a:pPr eaLnBrk="0" hangingPunct="0">
                    <a:spcBef>
                      <a:spcPct val="50000"/>
                    </a:spcBef>
                    <a:buClrTx/>
                    <a:buSzTx/>
                  </a:pPr>
                  <a:r>
                    <a:rPr lang="en-US" altLang="zh-CN" sz="2400" b="1">
                      <a:solidFill>
                        <a:srgbClr val="FF0000"/>
                      </a:solidFill>
                      <a:latin typeface="Times New Roman" panose="02020603050405020304" pitchFamily="18" charset="0"/>
                      <a:ea typeface="宋体" panose="02010600030101010101" pitchFamily="2" charset="-122"/>
                    </a:rPr>
                    <a:t>6</a:t>
                  </a:r>
                  <a:endParaRPr lang="en-US" altLang="zh-CN" sz="2400" b="1">
                    <a:solidFill>
                      <a:srgbClr val="FF0000"/>
                    </a:solidFill>
                    <a:latin typeface="Times New Roman" panose="02020603050405020304" pitchFamily="18" charset="0"/>
                    <a:ea typeface="宋体" panose="02010600030101010101" pitchFamily="2" charset="-122"/>
                  </a:endParaRPr>
                </a:p>
              </p:txBody>
            </p:sp>
          </p:grpSp>
          <p:grpSp>
            <p:nvGrpSpPr>
              <p:cNvPr id="17476" name="Group 69"/>
              <p:cNvGrpSpPr/>
              <p:nvPr/>
            </p:nvGrpSpPr>
            <p:grpSpPr>
              <a:xfrm>
                <a:off x="258" y="294"/>
                <a:ext cx="1123" cy="1023"/>
                <a:chOff x="0" y="0"/>
                <a:chExt cx="1123" cy="1023"/>
              </a:xfrm>
            </p:grpSpPr>
            <p:sp>
              <p:nvSpPr>
                <p:cNvPr id="17477" name="Oval 70"/>
                <p:cNvSpPr/>
                <p:nvPr/>
              </p:nvSpPr>
              <p:spPr>
                <a:xfrm>
                  <a:off x="0" y="0"/>
                  <a:ext cx="573" cy="551"/>
                </a:xfrm>
                <a:prstGeom prst="ellipse">
                  <a:avLst/>
                </a:prstGeom>
                <a:gradFill rotWithShape="1">
                  <a:gsLst>
                    <a:gs pos="0">
                      <a:srgbClr val="FF3300"/>
                    </a:gs>
                    <a:gs pos="100000">
                      <a:srgbClr val="1805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78" name="Oval 71"/>
                <p:cNvSpPr/>
                <p:nvPr/>
              </p:nvSpPr>
              <p:spPr>
                <a:xfrm>
                  <a:off x="550" y="0"/>
                  <a:ext cx="573" cy="551"/>
                </a:xfrm>
                <a:prstGeom prst="ellipse">
                  <a:avLst/>
                </a:prstGeom>
                <a:gradFill rotWithShape="1">
                  <a:gsLst>
                    <a:gs pos="0">
                      <a:srgbClr val="FF3300"/>
                    </a:gs>
                    <a:gs pos="100000">
                      <a:srgbClr val="1805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79" name="Oval 72"/>
                <p:cNvSpPr/>
                <p:nvPr/>
              </p:nvSpPr>
              <p:spPr>
                <a:xfrm>
                  <a:off x="287" y="472"/>
                  <a:ext cx="573" cy="551"/>
                </a:xfrm>
                <a:prstGeom prst="ellipse">
                  <a:avLst/>
                </a:prstGeom>
                <a:gradFill rotWithShape="1">
                  <a:gsLst>
                    <a:gs pos="0">
                      <a:srgbClr val="FF3300"/>
                    </a:gs>
                    <a:gs pos="100000">
                      <a:srgbClr val="1805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sp>
          <p:nvSpPr>
            <p:cNvPr id="17480" name="Oval 73"/>
            <p:cNvSpPr/>
            <p:nvPr/>
          </p:nvSpPr>
          <p:spPr>
            <a:xfrm>
              <a:off x="540" y="232"/>
              <a:ext cx="574" cy="551"/>
            </a:xfrm>
            <a:prstGeom prst="ellipse">
              <a:avLst/>
            </a:prstGeom>
            <a:gradFill rotWithShape="1">
              <a:gsLst>
                <a:gs pos="0">
                  <a:srgbClr val="66FFFF"/>
                </a:gs>
                <a:gs pos="100000">
                  <a:srgbClr val="0A1818"/>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81" name="Oval 74"/>
            <p:cNvSpPr/>
            <p:nvPr/>
          </p:nvSpPr>
          <p:spPr>
            <a:xfrm>
              <a:off x="276" y="697"/>
              <a:ext cx="574" cy="551"/>
            </a:xfrm>
            <a:prstGeom prst="ellipse">
              <a:avLst/>
            </a:prstGeom>
            <a:gradFill rotWithShape="1">
              <a:gsLst>
                <a:gs pos="0">
                  <a:srgbClr val="66FFFF"/>
                </a:gs>
                <a:gs pos="100000">
                  <a:srgbClr val="0A1818"/>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82" name="Oval 75"/>
            <p:cNvSpPr/>
            <p:nvPr/>
          </p:nvSpPr>
          <p:spPr>
            <a:xfrm>
              <a:off x="826" y="697"/>
              <a:ext cx="574" cy="551"/>
            </a:xfrm>
            <a:prstGeom prst="ellipse">
              <a:avLst/>
            </a:prstGeom>
            <a:gradFill rotWithShape="1">
              <a:gsLst>
                <a:gs pos="0">
                  <a:srgbClr val="66FFFF"/>
                </a:gs>
                <a:gs pos="100000">
                  <a:srgbClr val="0A1818"/>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17484" name="Oval 76"/>
          <p:cNvSpPr/>
          <p:nvPr/>
        </p:nvSpPr>
        <p:spPr>
          <a:xfrm>
            <a:off x="8047038" y="3733800"/>
            <a:ext cx="909637" cy="874713"/>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85" name="Oval 77"/>
          <p:cNvSpPr/>
          <p:nvPr/>
        </p:nvSpPr>
        <p:spPr>
          <a:xfrm>
            <a:off x="8920163" y="3733800"/>
            <a:ext cx="909637" cy="874713"/>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86" name="Oval 78"/>
          <p:cNvSpPr/>
          <p:nvPr/>
        </p:nvSpPr>
        <p:spPr>
          <a:xfrm>
            <a:off x="7629525" y="4483100"/>
            <a:ext cx="911225" cy="874713"/>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87" name="Oval 79"/>
          <p:cNvSpPr/>
          <p:nvPr/>
        </p:nvSpPr>
        <p:spPr>
          <a:xfrm>
            <a:off x="9385300" y="4468813"/>
            <a:ext cx="911225" cy="874712"/>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88" name="Oval 80"/>
          <p:cNvSpPr/>
          <p:nvPr/>
        </p:nvSpPr>
        <p:spPr>
          <a:xfrm>
            <a:off x="8502650" y="4483100"/>
            <a:ext cx="909638" cy="874713"/>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89" name="Oval 81"/>
          <p:cNvSpPr/>
          <p:nvPr/>
        </p:nvSpPr>
        <p:spPr>
          <a:xfrm>
            <a:off x="8070850" y="5221288"/>
            <a:ext cx="911225" cy="874712"/>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90" name="Oval 82"/>
          <p:cNvSpPr/>
          <p:nvPr/>
        </p:nvSpPr>
        <p:spPr>
          <a:xfrm>
            <a:off x="8943975" y="5221288"/>
            <a:ext cx="911225" cy="874712"/>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grpSp>
        <p:nvGrpSpPr>
          <p:cNvPr id="17491" name="Group 83"/>
          <p:cNvGrpSpPr/>
          <p:nvPr/>
        </p:nvGrpSpPr>
        <p:grpSpPr>
          <a:xfrm>
            <a:off x="7615238" y="2000250"/>
            <a:ext cx="2360612" cy="4552950"/>
            <a:chOff x="0" y="0"/>
            <a:chExt cx="1487" cy="2868"/>
          </a:xfrm>
        </p:grpSpPr>
        <p:grpSp>
          <p:nvGrpSpPr>
            <p:cNvPr id="6" name="Group 84"/>
            <p:cNvGrpSpPr/>
            <p:nvPr/>
          </p:nvGrpSpPr>
          <p:grpSpPr>
            <a:xfrm>
              <a:off x="0" y="373"/>
              <a:ext cx="1487" cy="2495"/>
              <a:chOff x="0" y="0"/>
              <a:chExt cx="2016" cy="3600"/>
            </a:xfrm>
          </p:grpSpPr>
          <p:sp>
            <p:nvSpPr>
              <p:cNvPr id="17492" name="Oval 85"/>
              <p:cNvSpPr/>
              <p:nvPr/>
            </p:nvSpPr>
            <p:spPr>
              <a:xfrm>
                <a:off x="672" y="2448"/>
                <a:ext cx="672" cy="672"/>
              </a:xfrm>
              <a:prstGeom prst="ellipse">
                <a:avLst/>
              </a:prstGeom>
              <a:gradFill rotWithShape="0">
                <a:gsLst>
                  <a:gs pos="0">
                    <a:srgbClr val="FF00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93" name="Oval 86"/>
              <p:cNvSpPr/>
              <p:nvPr/>
            </p:nvSpPr>
            <p:spPr>
              <a:xfrm>
                <a:off x="336" y="2016"/>
                <a:ext cx="672" cy="672"/>
              </a:xfrm>
              <a:prstGeom prst="ellipse">
                <a:avLst/>
              </a:prstGeom>
              <a:gradFill rotWithShape="0">
                <a:gsLst>
                  <a:gs pos="0">
                    <a:srgbClr val="00CCFF"/>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94" name="Oval 87"/>
              <p:cNvSpPr/>
              <p:nvPr/>
            </p:nvSpPr>
            <p:spPr>
              <a:xfrm>
                <a:off x="1008" y="2016"/>
                <a:ext cx="672" cy="672"/>
              </a:xfrm>
              <a:prstGeom prst="ellipse">
                <a:avLst/>
              </a:prstGeom>
              <a:gradFill rotWithShape="0">
                <a:gsLst>
                  <a:gs pos="0">
                    <a:srgbClr val="00CCFF"/>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95" name="Oval 88"/>
              <p:cNvSpPr/>
              <p:nvPr/>
            </p:nvSpPr>
            <p:spPr>
              <a:xfrm>
                <a:off x="1344" y="1488"/>
                <a:ext cx="672" cy="672"/>
              </a:xfrm>
              <a:prstGeom prst="ellipse">
                <a:avLst/>
              </a:prstGeom>
              <a:gradFill rotWithShape="0">
                <a:gsLst>
                  <a:gs pos="0">
                    <a:srgbClr val="FFFF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96" name="Oval 89"/>
              <p:cNvSpPr/>
              <p:nvPr/>
            </p:nvSpPr>
            <p:spPr>
              <a:xfrm>
                <a:off x="672" y="1536"/>
                <a:ext cx="672" cy="672"/>
              </a:xfrm>
              <a:prstGeom prst="ellipse">
                <a:avLst/>
              </a:prstGeom>
              <a:gradFill rotWithShape="0">
                <a:gsLst>
                  <a:gs pos="0">
                    <a:srgbClr val="FFFF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97" name="Oval 90"/>
              <p:cNvSpPr/>
              <p:nvPr/>
            </p:nvSpPr>
            <p:spPr>
              <a:xfrm>
                <a:off x="336" y="1488"/>
                <a:ext cx="672" cy="672"/>
              </a:xfrm>
              <a:prstGeom prst="ellipse">
                <a:avLst/>
              </a:prstGeom>
              <a:gradFill rotWithShape="0">
                <a:gsLst>
                  <a:gs pos="0">
                    <a:srgbClr val="FFFF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98" name="Oval 91"/>
              <p:cNvSpPr/>
              <p:nvPr/>
            </p:nvSpPr>
            <p:spPr>
              <a:xfrm>
                <a:off x="1008" y="1488"/>
                <a:ext cx="672" cy="672"/>
              </a:xfrm>
              <a:prstGeom prst="ellipse">
                <a:avLst/>
              </a:prstGeom>
              <a:gradFill rotWithShape="0">
                <a:gsLst>
                  <a:gs pos="0">
                    <a:srgbClr val="FFFF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499" name="Oval 92"/>
              <p:cNvSpPr/>
              <p:nvPr/>
            </p:nvSpPr>
            <p:spPr>
              <a:xfrm>
                <a:off x="0" y="1488"/>
                <a:ext cx="672" cy="672"/>
              </a:xfrm>
              <a:prstGeom prst="ellipse">
                <a:avLst/>
              </a:prstGeom>
              <a:gradFill rotWithShape="0">
                <a:gsLst>
                  <a:gs pos="0">
                    <a:srgbClr val="FFFF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00" name="Oval 93"/>
              <p:cNvSpPr/>
              <p:nvPr/>
            </p:nvSpPr>
            <p:spPr>
              <a:xfrm>
                <a:off x="336" y="2928"/>
                <a:ext cx="672" cy="672"/>
              </a:xfrm>
              <a:prstGeom prst="ellipse">
                <a:avLst/>
              </a:prstGeom>
              <a:gradFill rotWithShape="0">
                <a:gsLst>
                  <a:gs pos="0">
                    <a:srgbClr val="FFFF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01" name="Oval 94"/>
              <p:cNvSpPr/>
              <p:nvPr/>
            </p:nvSpPr>
            <p:spPr>
              <a:xfrm>
                <a:off x="1008" y="2928"/>
                <a:ext cx="672" cy="672"/>
              </a:xfrm>
              <a:prstGeom prst="ellipse">
                <a:avLst/>
              </a:prstGeom>
              <a:gradFill rotWithShape="0">
                <a:gsLst>
                  <a:gs pos="0">
                    <a:srgbClr val="FFFF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02" name="Oval 95"/>
              <p:cNvSpPr/>
              <p:nvPr/>
            </p:nvSpPr>
            <p:spPr>
              <a:xfrm>
                <a:off x="672" y="2928"/>
                <a:ext cx="672" cy="672"/>
              </a:xfrm>
              <a:prstGeom prst="ellipse">
                <a:avLst/>
              </a:prstGeom>
              <a:gradFill rotWithShape="0">
                <a:gsLst>
                  <a:gs pos="0">
                    <a:srgbClr val="FFFF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03" name="Oval 96"/>
              <p:cNvSpPr/>
              <p:nvPr/>
            </p:nvSpPr>
            <p:spPr>
              <a:xfrm>
                <a:off x="0" y="2928"/>
                <a:ext cx="672" cy="672"/>
              </a:xfrm>
              <a:prstGeom prst="ellipse">
                <a:avLst/>
              </a:prstGeom>
              <a:gradFill rotWithShape="0">
                <a:gsLst>
                  <a:gs pos="0">
                    <a:srgbClr val="FFFF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04" name="Oval 97"/>
              <p:cNvSpPr/>
              <p:nvPr/>
            </p:nvSpPr>
            <p:spPr>
              <a:xfrm>
                <a:off x="1344" y="2928"/>
                <a:ext cx="672" cy="672"/>
              </a:xfrm>
              <a:prstGeom prst="ellipse">
                <a:avLst/>
              </a:prstGeom>
              <a:gradFill rotWithShape="0">
                <a:gsLst>
                  <a:gs pos="0">
                    <a:srgbClr val="FFFF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05" name="Oval 98"/>
              <p:cNvSpPr/>
              <p:nvPr/>
            </p:nvSpPr>
            <p:spPr>
              <a:xfrm>
                <a:off x="308" y="2448"/>
                <a:ext cx="672" cy="672"/>
              </a:xfrm>
              <a:prstGeom prst="ellipse">
                <a:avLst/>
              </a:prstGeom>
              <a:gradFill rotWithShape="0">
                <a:gsLst>
                  <a:gs pos="0">
                    <a:srgbClr val="FF00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06" name="Oval 99"/>
              <p:cNvSpPr/>
              <p:nvPr/>
            </p:nvSpPr>
            <p:spPr>
              <a:xfrm>
                <a:off x="336" y="2928"/>
                <a:ext cx="672" cy="672"/>
              </a:xfrm>
              <a:prstGeom prst="ellipse">
                <a:avLst/>
              </a:prstGeom>
              <a:gradFill rotWithShape="0">
                <a:gsLst>
                  <a:gs pos="0">
                    <a:srgbClr val="FFFF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07" name="Oval 100"/>
              <p:cNvSpPr/>
              <p:nvPr/>
            </p:nvSpPr>
            <p:spPr>
              <a:xfrm>
                <a:off x="1008" y="2448"/>
                <a:ext cx="672" cy="672"/>
              </a:xfrm>
              <a:prstGeom prst="ellipse">
                <a:avLst/>
              </a:prstGeom>
              <a:gradFill rotWithShape="0">
                <a:gsLst>
                  <a:gs pos="0">
                    <a:srgbClr val="FF00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08" name="Oval 101"/>
              <p:cNvSpPr/>
              <p:nvPr/>
            </p:nvSpPr>
            <p:spPr>
              <a:xfrm>
                <a:off x="1008" y="2928"/>
                <a:ext cx="672" cy="672"/>
              </a:xfrm>
              <a:prstGeom prst="ellipse">
                <a:avLst/>
              </a:prstGeom>
              <a:gradFill rotWithShape="0">
                <a:gsLst>
                  <a:gs pos="0">
                    <a:srgbClr val="FFFF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09" name="Oval 102"/>
              <p:cNvSpPr/>
              <p:nvPr/>
            </p:nvSpPr>
            <p:spPr>
              <a:xfrm>
                <a:off x="672" y="2016"/>
                <a:ext cx="672" cy="672"/>
              </a:xfrm>
              <a:prstGeom prst="ellipse">
                <a:avLst/>
              </a:prstGeom>
              <a:gradFill rotWithShape="0">
                <a:gsLst>
                  <a:gs pos="0">
                    <a:srgbClr val="00CCFF"/>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10" name="Oval 103"/>
              <p:cNvSpPr/>
              <p:nvPr/>
            </p:nvSpPr>
            <p:spPr>
              <a:xfrm>
                <a:off x="672" y="960"/>
                <a:ext cx="672" cy="672"/>
              </a:xfrm>
              <a:prstGeom prst="ellipse">
                <a:avLst/>
              </a:prstGeom>
              <a:gradFill rotWithShape="0">
                <a:gsLst>
                  <a:gs pos="0">
                    <a:srgbClr val="FF00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11" name="Oval 104"/>
              <p:cNvSpPr/>
              <p:nvPr/>
            </p:nvSpPr>
            <p:spPr>
              <a:xfrm>
                <a:off x="336" y="528"/>
                <a:ext cx="672" cy="672"/>
              </a:xfrm>
              <a:prstGeom prst="ellipse">
                <a:avLst/>
              </a:prstGeom>
              <a:gradFill rotWithShape="0">
                <a:gsLst>
                  <a:gs pos="0">
                    <a:srgbClr val="00CCFF"/>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12" name="Oval 105"/>
              <p:cNvSpPr/>
              <p:nvPr/>
            </p:nvSpPr>
            <p:spPr>
              <a:xfrm>
                <a:off x="1008" y="528"/>
                <a:ext cx="672" cy="672"/>
              </a:xfrm>
              <a:prstGeom prst="ellipse">
                <a:avLst/>
              </a:prstGeom>
              <a:gradFill rotWithShape="0">
                <a:gsLst>
                  <a:gs pos="0">
                    <a:srgbClr val="00CCFF"/>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13" name="Oval 106"/>
              <p:cNvSpPr/>
              <p:nvPr/>
            </p:nvSpPr>
            <p:spPr>
              <a:xfrm>
                <a:off x="1344" y="0"/>
                <a:ext cx="672" cy="672"/>
              </a:xfrm>
              <a:prstGeom prst="ellipse">
                <a:avLst/>
              </a:prstGeom>
              <a:gradFill rotWithShape="0">
                <a:gsLst>
                  <a:gs pos="0">
                    <a:srgbClr val="FFFF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14" name="Oval 107"/>
              <p:cNvSpPr/>
              <p:nvPr/>
            </p:nvSpPr>
            <p:spPr>
              <a:xfrm>
                <a:off x="672" y="48"/>
                <a:ext cx="672" cy="672"/>
              </a:xfrm>
              <a:prstGeom prst="ellipse">
                <a:avLst/>
              </a:prstGeom>
              <a:gradFill rotWithShape="0">
                <a:gsLst>
                  <a:gs pos="0">
                    <a:srgbClr val="FFFF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15" name="Oval 108"/>
              <p:cNvSpPr/>
              <p:nvPr/>
            </p:nvSpPr>
            <p:spPr>
              <a:xfrm>
                <a:off x="336" y="0"/>
                <a:ext cx="672" cy="672"/>
              </a:xfrm>
              <a:prstGeom prst="ellipse">
                <a:avLst/>
              </a:prstGeom>
              <a:gradFill rotWithShape="0">
                <a:gsLst>
                  <a:gs pos="0">
                    <a:srgbClr val="FFFF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16" name="Oval 109"/>
              <p:cNvSpPr/>
              <p:nvPr/>
            </p:nvSpPr>
            <p:spPr>
              <a:xfrm>
                <a:off x="1008" y="0"/>
                <a:ext cx="672" cy="672"/>
              </a:xfrm>
              <a:prstGeom prst="ellipse">
                <a:avLst/>
              </a:prstGeom>
              <a:gradFill rotWithShape="0">
                <a:gsLst>
                  <a:gs pos="0">
                    <a:srgbClr val="FFFF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17" name="Oval 110"/>
              <p:cNvSpPr/>
              <p:nvPr/>
            </p:nvSpPr>
            <p:spPr>
              <a:xfrm>
                <a:off x="0" y="0"/>
                <a:ext cx="672" cy="672"/>
              </a:xfrm>
              <a:prstGeom prst="ellipse">
                <a:avLst/>
              </a:prstGeom>
              <a:gradFill rotWithShape="0">
                <a:gsLst>
                  <a:gs pos="0">
                    <a:srgbClr val="FFFF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18" name="Oval 111"/>
              <p:cNvSpPr/>
              <p:nvPr/>
            </p:nvSpPr>
            <p:spPr>
              <a:xfrm>
                <a:off x="373" y="960"/>
                <a:ext cx="672" cy="672"/>
              </a:xfrm>
              <a:prstGeom prst="ellipse">
                <a:avLst/>
              </a:prstGeom>
              <a:gradFill rotWithShape="0">
                <a:gsLst>
                  <a:gs pos="0">
                    <a:srgbClr val="FF00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19" name="Oval 112"/>
              <p:cNvSpPr/>
              <p:nvPr/>
            </p:nvSpPr>
            <p:spPr>
              <a:xfrm>
                <a:off x="1008" y="960"/>
                <a:ext cx="672" cy="672"/>
              </a:xfrm>
              <a:prstGeom prst="ellipse">
                <a:avLst/>
              </a:prstGeom>
              <a:gradFill rotWithShape="0">
                <a:gsLst>
                  <a:gs pos="0">
                    <a:srgbClr val="FF00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20" name="Oval 113"/>
              <p:cNvSpPr/>
              <p:nvPr/>
            </p:nvSpPr>
            <p:spPr>
              <a:xfrm>
                <a:off x="672" y="528"/>
                <a:ext cx="672" cy="672"/>
              </a:xfrm>
              <a:prstGeom prst="ellipse">
                <a:avLst/>
              </a:prstGeom>
              <a:gradFill rotWithShape="1">
                <a:gsLst>
                  <a:gs pos="0">
                    <a:srgbClr val="00CCFF"/>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21" name="Oval 114"/>
              <p:cNvSpPr/>
              <p:nvPr/>
            </p:nvSpPr>
            <p:spPr>
              <a:xfrm>
                <a:off x="336" y="0"/>
                <a:ext cx="672" cy="672"/>
              </a:xfrm>
              <a:prstGeom prst="ellipse">
                <a:avLst/>
              </a:prstGeom>
              <a:gradFill rotWithShape="0">
                <a:gsLst>
                  <a:gs pos="0">
                    <a:srgbClr val="FFFF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22" name="Oval 115"/>
              <p:cNvSpPr/>
              <p:nvPr/>
            </p:nvSpPr>
            <p:spPr>
              <a:xfrm>
                <a:off x="1008" y="0"/>
                <a:ext cx="672" cy="672"/>
              </a:xfrm>
              <a:prstGeom prst="ellipse">
                <a:avLst/>
              </a:prstGeom>
              <a:gradFill rotWithShape="0">
                <a:gsLst>
                  <a:gs pos="0">
                    <a:srgbClr val="FFFF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23" name="Oval 116"/>
              <p:cNvSpPr/>
              <p:nvPr/>
            </p:nvSpPr>
            <p:spPr>
              <a:xfrm>
                <a:off x="336" y="1488"/>
                <a:ext cx="672" cy="672"/>
              </a:xfrm>
              <a:prstGeom prst="ellipse">
                <a:avLst/>
              </a:prstGeom>
              <a:gradFill rotWithShape="0">
                <a:gsLst>
                  <a:gs pos="0">
                    <a:srgbClr val="FFFF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7524" name="Oval 117"/>
              <p:cNvSpPr/>
              <p:nvPr/>
            </p:nvSpPr>
            <p:spPr>
              <a:xfrm>
                <a:off x="1008" y="1488"/>
                <a:ext cx="672" cy="672"/>
              </a:xfrm>
              <a:prstGeom prst="ellipse">
                <a:avLst/>
              </a:prstGeom>
              <a:gradFill rotWithShape="0">
                <a:gsLst>
                  <a:gs pos="0">
                    <a:srgbClr val="FFFF00"/>
                  </a:gs>
                  <a:gs pos="100000">
                    <a:srgbClr val="414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17526" name="Rectangle 118"/>
            <p:cNvSpPr/>
            <p:nvPr/>
          </p:nvSpPr>
          <p:spPr>
            <a:xfrm>
              <a:off x="322" y="0"/>
              <a:ext cx="791" cy="329"/>
            </a:xfrm>
            <a:prstGeom prst="rect">
              <a:avLst/>
            </a:prstGeom>
            <a:noFill/>
            <a:ln w="9525">
              <a:noFill/>
            </a:ln>
          </p:spPr>
          <p:txBody>
            <a:bodyPr wrap="none">
              <a:spAutoFit/>
            </a:bodyPr>
            <a:p>
              <a:pPr fontAlgn="base"/>
              <a:r>
                <a:rPr lang="zh-CN" altLang="en-US" sz="2800" b="1" strike="noStrike" noProof="1">
                  <a:effectLst>
                    <a:outerShdw blurRad="38100" dist="38100" dir="2700000">
                      <a:srgbClr val="FFFFFF"/>
                    </a:outerShdw>
                  </a:effectLst>
                  <a:latin typeface="Times New Roman" panose="02020603050405020304" pitchFamily="18" charset="0"/>
                  <a:ea typeface="宋体" panose="02010600030101010101" pitchFamily="2" charset="-122"/>
                  <a:cs typeface="+mn-cs"/>
                </a:rPr>
                <a:t>前视图</a:t>
              </a:r>
              <a:endParaRPr lang="zh-CN" altLang="en-US" sz="2800" b="1" strike="noStrike" noProof="1">
                <a:effectLst>
                  <a:outerShdw blurRad="38100" dist="38100" dir="2700000">
                    <a:srgbClr val="FFFFFF"/>
                  </a:outerShdw>
                </a:effectLst>
                <a:latin typeface="Times New Roman" panose="02020603050405020304" pitchFamily="18" charset="0"/>
              </a:endParaRPr>
            </a:p>
          </p:txBody>
        </p:sp>
      </p:grpSp>
      <p:sp>
        <p:nvSpPr>
          <p:cNvPr id="17527" name="Text Box 119"/>
          <p:cNvSpPr/>
          <p:nvPr/>
        </p:nvSpPr>
        <p:spPr>
          <a:xfrm>
            <a:off x="10058400" y="4933950"/>
            <a:ext cx="457200" cy="521970"/>
          </a:xfrm>
          <a:prstGeom prst="rect">
            <a:avLst/>
          </a:prstGeom>
          <a:noFill/>
          <a:ln w="9525">
            <a:noFill/>
          </a:ln>
        </p:spPr>
        <p:txBody>
          <a:bodyPr anchor="t" anchorCtr="0">
            <a:spAutoFit/>
          </a:bodyPr>
          <a:p>
            <a:pPr eaLnBrk="0" hangingPunct="0">
              <a:spcBef>
                <a:spcPct val="50000"/>
              </a:spcBef>
              <a:buClrTx/>
              <a:buSzTx/>
            </a:pPr>
            <a:r>
              <a:rPr lang="en-US" altLang="zh-CN" sz="2800" b="1">
                <a:solidFill>
                  <a:srgbClr val="0000FF"/>
                </a:solidFill>
                <a:latin typeface="Times New Roman" panose="02020603050405020304" pitchFamily="18" charset="0"/>
                <a:ea typeface="宋体" panose="02010600030101010101" pitchFamily="2" charset="-122"/>
              </a:rPr>
              <a:t>C</a:t>
            </a:r>
            <a:endParaRPr lang="en-US" altLang="zh-CN" sz="2400" b="1">
              <a:solidFill>
                <a:srgbClr val="0000FF"/>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412"/>
                                        </p:tgtEl>
                                        <p:attrNameLst>
                                          <p:attrName>style.visibility</p:attrName>
                                        </p:attrNameLst>
                                      </p:cBhvr>
                                      <p:to>
                                        <p:strVal val="visible"/>
                                      </p:to>
                                    </p:set>
                                    <p:animEffect transition="in" filter="blinds(horizontal)">
                                      <p:cBhvr>
                                        <p:cTn id="7" dur="500" fill="hold"/>
                                        <p:tgtEl>
                                          <p:spTgt spid="174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427"/>
                                        </p:tgtEl>
                                        <p:attrNameLst>
                                          <p:attrName>style.visibility</p:attrName>
                                        </p:attrNameLst>
                                      </p:cBhvr>
                                      <p:to>
                                        <p:strVal val="visible"/>
                                      </p:to>
                                    </p:set>
                                    <p:animEffect transition="in" filter="blinds(horizontal)">
                                      <p:cBhvr>
                                        <p:cTn id="12" dur="500" fill="hold"/>
                                        <p:tgtEl>
                                          <p:spTgt spid="174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411">
                                            <p:txEl>
                                              <p:charRg st="0" end="23"/>
                                            </p:txEl>
                                          </p:spTgt>
                                        </p:tgtEl>
                                        <p:attrNameLst>
                                          <p:attrName>style.visibility</p:attrName>
                                        </p:attrNameLst>
                                      </p:cBhvr>
                                      <p:to>
                                        <p:strVal val="visible"/>
                                      </p:to>
                                    </p:set>
                                    <p:animEffect transition="in" filter="blinds(horizontal)">
                                      <p:cBhvr>
                                        <p:cTn id="17" dur="500" fill="hold"/>
                                        <p:tgtEl>
                                          <p:spTgt spid="17411">
                                            <p:txEl>
                                              <p:charRg st="0" end="2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431"/>
                                        </p:tgtEl>
                                        <p:attrNameLst>
                                          <p:attrName>style.visibility</p:attrName>
                                        </p:attrNameLst>
                                      </p:cBhvr>
                                      <p:to>
                                        <p:strVal val="visible"/>
                                      </p:to>
                                    </p:set>
                                    <p:animEffect transition="in" filter="blinds(horizontal)">
                                      <p:cBhvr>
                                        <p:cTn id="22" dur="500" fill="hold"/>
                                        <p:tgtEl>
                                          <p:spTgt spid="1743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451"/>
                                        </p:tgtEl>
                                        <p:attrNameLst>
                                          <p:attrName>style.visibility</p:attrName>
                                        </p:attrNameLst>
                                      </p:cBhvr>
                                      <p:to>
                                        <p:strVal val="visible"/>
                                      </p:to>
                                    </p:set>
                                    <p:animEffect transition="in" filter="blinds(horizontal)">
                                      <p:cBhvr>
                                        <p:cTn id="27" dur="500" fill="hold"/>
                                        <p:tgtEl>
                                          <p:spTgt spid="1745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453"/>
                                        </p:tgtEl>
                                        <p:attrNameLst>
                                          <p:attrName>style.visibility</p:attrName>
                                        </p:attrNameLst>
                                      </p:cBhvr>
                                      <p:to>
                                        <p:strVal val="visible"/>
                                      </p:to>
                                    </p:set>
                                    <p:animEffect transition="in" filter="blinds(horizontal)">
                                      <p:cBhvr>
                                        <p:cTn id="32" dur="500" fill="hold"/>
                                        <p:tgtEl>
                                          <p:spTgt spid="1745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452"/>
                                        </p:tgtEl>
                                        <p:attrNameLst>
                                          <p:attrName>style.visibility</p:attrName>
                                        </p:attrNameLst>
                                      </p:cBhvr>
                                      <p:to>
                                        <p:strVal val="visible"/>
                                      </p:to>
                                    </p:set>
                                    <p:animEffect transition="in" filter="blinds(horizontal)">
                                      <p:cBhvr>
                                        <p:cTn id="37" dur="500" fill="hold"/>
                                        <p:tgtEl>
                                          <p:spTgt spid="1745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411">
                                            <p:txEl>
                                              <p:charRg st="23" end="32"/>
                                            </p:txEl>
                                          </p:spTgt>
                                        </p:tgtEl>
                                        <p:attrNameLst>
                                          <p:attrName>style.visibility</p:attrName>
                                        </p:attrNameLst>
                                      </p:cBhvr>
                                      <p:to>
                                        <p:strVal val="visible"/>
                                      </p:to>
                                    </p:set>
                                    <p:animEffect transition="in" filter="blinds(horizontal)">
                                      <p:cBhvr>
                                        <p:cTn id="42" dur="500" fill="hold"/>
                                        <p:tgtEl>
                                          <p:spTgt spid="17411">
                                            <p:txEl>
                                              <p:charRg st="23" end="3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7460"/>
                                        </p:tgtEl>
                                        <p:attrNameLst>
                                          <p:attrName>style.visibility</p:attrName>
                                        </p:attrNameLst>
                                      </p:cBhvr>
                                      <p:to>
                                        <p:strVal val="visible"/>
                                      </p:to>
                                    </p:set>
                                    <p:animEffect transition="in" filter="blinds(horizontal)">
                                      <p:cBhvr>
                                        <p:cTn id="47" dur="500" fill="hold"/>
                                        <p:tgtEl>
                                          <p:spTgt spid="1746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7484"/>
                                        </p:tgtEl>
                                        <p:attrNameLst>
                                          <p:attrName>style.visibility</p:attrName>
                                        </p:attrNameLst>
                                      </p:cBhvr>
                                      <p:to>
                                        <p:strVal val="visible"/>
                                      </p:to>
                                    </p:set>
                                    <p:animEffect transition="in" filter="blinds(horizontal)">
                                      <p:cBhvr>
                                        <p:cTn id="52" dur="500" fill="hold"/>
                                        <p:tgtEl>
                                          <p:spTgt spid="1748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7485"/>
                                        </p:tgtEl>
                                        <p:attrNameLst>
                                          <p:attrName>style.visibility</p:attrName>
                                        </p:attrNameLst>
                                      </p:cBhvr>
                                      <p:to>
                                        <p:strVal val="visible"/>
                                      </p:to>
                                    </p:set>
                                    <p:animEffect transition="in" filter="blinds(horizontal)">
                                      <p:cBhvr>
                                        <p:cTn id="57" dur="500" fill="hold"/>
                                        <p:tgtEl>
                                          <p:spTgt spid="1748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7487"/>
                                        </p:tgtEl>
                                        <p:attrNameLst>
                                          <p:attrName>style.visibility</p:attrName>
                                        </p:attrNameLst>
                                      </p:cBhvr>
                                      <p:to>
                                        <p:strVal val="visible"/>
                                      </p:to>
                                    </p:set>
                                    <p:animEffect transition="in" filter="blinds(horizontal)">
                                      <p:cBhvr>
                                        <p:cTn id="62" dur="500" fill="hold"/>
                                        <p:tgtEl>
                                          <p:spTgt spid="17487"/>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7490"/>
                                        </p:tgtEl>
                                        <p:attrNameLst>
                                          <p:attrName>style.visibility</p:attrName>
                                        </p:attrNameLst>
                                      </p:cBhvr>
                                      <p:to>
                                        <p:strVal val="visible"/>
                                      </p:to>
                                    </p:set>
                                    <p:animEffect transition="in" filter="blinds(horizontal)">
                                      <p:cBhvr>
                                        <p:cTn id="67" dur="500" fill="hold"/>
                                        <p:tgtEl>
                                          <p:spTgt spid="17490"/>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7489"/>
                                        </p:tgtEl>
                                        <p:attrNameLst>
                                          <p:attrName>style.visibility</p:attrName>
                                        </p:attrNameLst>
                                      </p:cBhvr>
                                      <p:to>
                                        <p:strVal val="visible"/>
                                      </p:to>
                                    </p:set>
                                    <p:animEffect transition="in" filter="blinds(horizontal)">
                                      <p:cBhvr>
                                        <p:cTn id="72" dur="500" fill="hold"/>
                                        <p:tgtEl>
                                          <p:spTgt spid="17489"/>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7486"/>
                                        </p:tgtEl>
                                        <p:attrNameLst>
                                          <p:attrName>style.visibility</p:attrName>
                                        </p:attrNameLst>
                                      </p:cBhvr>
                                      <p:to>
                                        <p:strVal val="visible"/>
                                      </p:to>
                                    </p:set>
                                    <p:animEffect transition="in" filter="blinds(horizontal)">
                                      <p:cBhvr>
                                        <p:cTn id="77" dur="500" fill="hold"/>
                                        <p:tgtEl>
                                          <p:spTgt spid="17486"/>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17488"/>
                                        </p:tgtEl>
                                        <p:attrNameLst>
                                          <p:attrName>style.visibility</p:attrName>
                                        </p:attrNameLst>
                                      </p:cBhvr>
                                      <p:to>
                                        <p:strVal val="visible"/>
                                      </p:to>
                                    </p:set>
                                    <p:animEffect transition="in" filter="blinds(horizontal)">
                                      <p:cBhvr>
                                        <p:cTn id="82" dur="500" fill="hold"/>
                                        <p:tgtEl>
                                          <p:spTgt spid="17488"/>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7411">
                                            <p:txEl>
                                              <p:charRg st="32" end="48"/>
                                            </p:txEl>
                                          </p:spTgt>
                                        </p:tgtEl>
                                        <p:attrNameLst>
                                          <p:attrName>style.visibility</p:attrName>
                                        </p:attrNameLst>
                                      </p:cBhvr>
                                      <p:to>
                                        <p:strVal val="visible"/>
                                      </p:to>
                                    </p:set>
                                    <p:animEffect transition="in" filter="blinds(horizontal)">
                                      <p:cBhvr>
                                        <p:cTn id="87" dur="500" fill="hold"/>
                                        <p:tgtEl>
                                          <p:spTgt spid="17411">
                                            <p:txEl>
                                              <p:charRg st="32" end="4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xit" presetSubtype="10" fill="hold" nodeType="clickEffect">
                                  <p:stCondLst>
                                    <p:cond delay="0"/>
                                  </p:stCondLst>
                                  <p:childTnLst>
                                    <p:animEffect transition="out" filter="blinds(horizontal)">
                                      <p:cBhvr>
                                        <p:cTn id="91" dur="500" fill="hold"/>
                                        <p:tgtEl>
                                          <p:spTgt spid="17460"/>
                                        </p:tgtEl>
                                      </p:cBhvr>
                                    </p:animEffect>
                                    <p:set>
                                      <p:cBhvr>
                                        <p:cTn id="92" dur="1" fill="hold">
                                          <p:stCondLst>
                                            <p:cond delay="499"/>
                                          </p:stCondLst>
                                        </p:cTn>
                                        <p:tgtEl>
                                          <p:spTgt spid="17460"/>
                                        </p:tgtEl>
                                        <p:attrNameLst>
                                          <p:attrName>style.visibility</p:attrName>
                                        </p:attrNameLst>
                                      </p:cBhvr>
                                      <p:to>
                                        <p:strVal val="hidden"/>
                                      </p:to>
                                    </p:set>
                                  </p:childTnLst>
                                </p:cTn>
                              </p:par>
                              <p:par>
                                <p:cTn id="93" presetID="3" presetClass="exit" presetSubtype="10" fill="hold" grpId="1" nodeType="withEffect">
                                  <p:stCondLst>
                                    <p:cond delay="0"/>
                                  </p:stCondLst>
                                  <p:childTnLst>
                                    <p:animEffect transition="out" filter="blinds(horizontal)">
                                      <p:cBhvr>
                                        <p:cTn id="94" dur="500" fill="hold"/>
                                        <p:tgtEl>
                                          <p:spTgt spid="17484"/>
                                        </p:tgtEl>
                                      </p:cBhvr>
                                    </p:animEffect>
                                    <p:set>
                                      <p:cBhvr>
                                        <p:cTn id="95" dur="1" fill="hold">
                                          <p:stCondLst>
                                            <p:cond delay="499"/>
                                          </p:stCondLst>
                                        </p:cTn>
                                        <p:tgtEl>
                                          <p:spTgt spid="17484"/>
                                        </p:tgtEl>
                                        <p:attrNameLst>
                                          <p:attrName>style.visibility</p:attrName>
                                        </p:attrNameLst>
                                      </p:cBhvr>
                                      <p:to>
                                        <p:strVal val="hidden"/>
                                      </p:to>
                                    </p:set>
                                  </p:childTnLst>
                                </p:cTn>
                              </p:par>
                              <p:par>
                                <p:cTn id="96" presetID="3" presetClass="exit" presetSubtype="10" fill="hold" grpId="1" nodeType="withEffect">
                                  <p:stCondLst>
                                    <p:cond delay="0"/>
                                  </p:stCondLst>
                                  <p:childTnLst>
                                    <p:animEffect transition="out" filter="blinds(horizontal)">
                                      <p:cBhvr>
                                        <p:cTn id="97" dur="500" fill="hold"/>
                                        <p:tgtEl>
                                          <p:spTgt spid="17485"/>
                                        </p:tgtEl>
                                      </p:cBhvr>
                                    </p:animEffect>
                                    <p:set>
                                      <p:cBhvr>
                                        <p:cTn id="98" dur="1" fill="hold">
                                          <p:stCondLst>
                                            <p:cond delay="499"/>
                                          </p:stCondLst>
                                        </p:cTn>
                                        <p:tgtEl>
                                          <p:spTgt spid="17485"/>
                                        </p:tgtEl>
                                        <p:attrNameLst>
                                          <p:attrName>style.visibility</p:attrName>
                                        </p:attrNameLst>
                                      </p:cBhvr>
                                      <p:to>
                                        <p:strVal val="hidden"/>
                                      </p:to>
                                    </p:set>
                                  </p:childTnLst>
                                </p:cTn>
                              </p:par>
                              <p:par>
                                <p:cTn id="99" presetID="3" presetClass="exit" presetSubtype="10" fill="hold" grpId="1" nodeType="withEffect">
                                  <p:stCondLst>
                                    <p:cond delay="0"/>
                                  </p:stCondLst>
                                  <p:childTnLst>
                                    <p:animEffect transition="out" filter="blinds(horizontal)">
                                      <p:cBhvr>
                                        <p:cTn id="100" dur="500" fill="hold"/>
                                        <p:tgtEl>
                                          <p:spTgt spid="17486"/>
                                        </p:tgtEl>
                                      </p:cBhvr>
                                    </p:animEffect>
                                    <p:set>
                                      <p:cBhvr>
                                        <p:cTn id="101" dur="1" fill="hold">
                                          <p:stCondLst>
                                            <p:cond delay="499"/>
                                          </p:stCondLst>
                                        </p:cTn>
                                        <p:tgtEl>
                                          <p:spTgt spid="17486"/>
                                        </p:tgtEl>
                                        <p:attrNameLst>
                                          <p:attrName>style.visibility</p:attrName>
                                        </p:attrNameLst>
                                      </p:cBhvr>
                                      <p:to>
                                        <p:strVal val="hidden"/>
                                      </p:to>
                                    </p:set>
                                  </p:childTnLst>
                                </p:cTn>
                              </p:par>
                              <p:par>
                                <p:cTn id="102" presetID="3" presetClass="exit" presetSubtype="10" fill="hold" grpId="1" nodeType="withEffect">
                                  <p:stCondLst>
                                    <p:cond delay="0"/>
                                  </p:stCondLst>
                                  <p:childTnLst>
                                    <p:animEffect transition="out" filter="blinds(horizontal)">
                                      <p:cBhvr>
                                        <p:cTn id="103" dur="500" fill="hold"/>
                                        <p:tgtEl>
                                          <p:spTgt spid="17487"/>
                                        </p:tgtEl>
                                      </p:cBhvr>
                                    </p:animEffect>
                                    <p:set>
                                      <p:cBhvr>
                                        <p:cTn id="104" dur="1" fill="hold">
                                          <p:stCondLst>
                                            <p:cond delay="499"/>
                                          </p:stCondLst>
                                        </p:cTn>
                                        <p:tgtEl>
                                          <p:spTgt spid="17487"/>
                                        </p:tgtEl>
                                        <p:attrNameLst>
                                          <p:attrName>style.visibility</p:attrName>
                                        </p:attrNameLst>
                                      </p:cBhvr>
                                      <p:to>
                                        <p:strVal val="hidden"/>
                                      </p:to>
                                    </p:set>
                                  </p:childTnLst>
                                </p:cTn>
                              </p:par>
                              <p:par>
                                <p:cTn id="105" presetID="3" presetClass="exit" presetSubtype="10" fill="hold" grpId="1" nodeType="withEffect">
                                  <p:stCondLst>
                                    <p:cond delay="0"/>
                                  </p:stCondLst>
                                  <p:childTnLst>
                                    <p:animEffect transition="out" filter="blinds(horizontal)">
                                      <p:cBhvr>
                                        <p:cTn id="106" dur="500" fill="hold"/>
                                        <p:tgtEl>
                                          <p:spTgt spid="17488"/>
                                        </p:tgtEl>
                                      </p:cBhvr>
                                    </p:animEffect>
                                    <p:set>
                                      <p:cBhvr>
                                        <p:cTn id="107" dur="1" fill="hold">
                                          <p:stCondLst>
                                            <p:cond delay="499"/>
                                          </p:stCondLst>
                                        </p:cTn>
                                        <p:tgtEl>
                                          <p:spTgt spid="17488"/>
                                        </p:tgtEl>
                                        <p:attrNameLst>
                                          <p:attrName>style.visibility</p:attrName>
                                        </p:attrNameLst>
                                      </p:cBhvr>
                                      <p:to>
                                        <p:strVal val="hidden"/>
                                      </p:to>
                                    </p:set>
                                  </p:childTnLst>
                                </p:cTn>
                              </p:par>
                              <p:par>
                                <p:cTn id="108" presetID="3" presetClass="exit" presetSubtype="10" fill="hold" grpId="1" nodeType="withEffect">
                                  <p:stCondLst>
                                    <p:cond delay="0"/>
                                  </p:stCondLst>
                                  <p:childTnLst>
                                    <p:animEffect transition="out" filter="blinds(horizontal)">
                                      <p:cBhvr>
                                        <p:cTn id="109" dur="500" fill="hold"/>
                                        <p:tgtEl>
                                          <p:spTgt spid="17489"/>
                                        </p:tgtEl>
                                      </p:cBhvr>
                                    </p:animEffect>
                                    <p:set>
                                      <p:cBhvr>
                                        <p:cTn id="110" dur="1" fill="hold">
                                          <p:stCondLst>
                                            <p:cond delay="499"/>
                                          </p:stCondLst>
                                        </p:cTn>
                                        <p:tgtEl>
                                          <p:spTgt spid="17489"/>
                                        </p:tgtEl>
                                        <p:attrNameLst>
                                          <p:attrName>style.visibility</p:attrName>
                                        </p:attrNameLst>
                                      </p:cBhvr>
                                      <p:to>
                                        <p:strVal val="hidden"/>
                                      </p:to>
                                    </p:set>
                                  </p:childTnLst>
                                </p:cTn>
                              </p:par>
                              <p:par>
                                <p:cTn id="111" presetID="3" presetClass="exit" presetSubtype="10" fill="hold" grpId="1" nodeType="withEffect">
                                  <p:stCondLst>
                                    <p:cond delay="0"/>
                                  </p:stCondLst>
                                  <p:childTnLst>
                                    <p:animEffect transition="out" filter="blinds(horizontal)">
                                      <p:cBhvr>
                                        <p:cTn id="112" dur="500" fill="hold"/>
                                        <p:tgtEl>
                                          <p:spTgt spid="17490"/>
                                        </p:tgtEl>
                                      </p:cBhvr>
                                    </p:animEffect>
                                    <p:set>
                                      <p:cBhvr>
                                        <p:cTn id="113" dur="1" fill="hold">
                                          <p:stCondLst>
                                            <p:cond delay="499"/>
                                          </p:stCondLst>
                                        </p:cTn>
                                        <p:tgtEl>
                                          <p:spTgt spid="17490"/>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nodeType="clickEffect">
                                  <p:stCondLst>
                                    <p:cond delay="0"/>
                                  </p:stCondLst>
                                  <p:childTnLst>
                                    <p:set>
                                      <p:cBhvr>
                                        <p:cTn id="117" dur="1" fill="hold">
                                          <p:stCondLst>
                                            <p:cond delay="0"/>
                                          </p:stCondLst>
                                        </p:cTn>
                                        <p:tgtEl>
                                          <p:spTgt spid="17491"/>
                                        </p:tgtEl>
                                        <p:attrNameLst>
                                          <p:attrName>style.visibility</p:attrName>
                                        </p:attrNameLst>
                                      </p:cBhvr>
                                      <p:to>
                                        <p:strVal val="visible"/>
                                      </p:to>
                                    </p:set>
                                    <p:animEffect transition="in" filter="blinds(horizontal)">
                                      <p:cBhvr>
                                        <p:cTn id="118" dur="500" fill="hold"/>
                                        <p:tgtEl>
                                          <p:spTgt spid="17491"/>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grpId="0" nodeType="clickEffect">
                                  <p:stCondLst>
                                    <p:cond delay="0"/>
                                  </p:stCondLst>
                                  <p:childTnLst>
                                    <p:set>
                                      <p:cBhvr>
                                        <p:cTn id="122" dur="1" fill="hold">
                                          <p:stCondLst>
                                            <p:cond delay="0"/>
                                          </p:stCondLst>
                                        </p:cTn>
                                        <p:tgtEl>
                                          <p:spTgt spid="17454"/>
                                        </p:tgtEl>
                                        <p:attrNameLst>
                                          <p:attrName>style.visibility</p:attrName>
                                        </p:attrNameLst>
                                      </p:cBhvr>
                                      <p:to>
                                        <p:strVal val="visible"/>
                                      </p:to>
                                    </p:set>
                                    <p:animEffect transition="in" filter="blinds(horizontal)">
                                      <p:cBhvr>
                                        <p:cTn id="123" dur="500" fill="hold"/>
                                        <p:tgtEl>
                                          <p:spTgt spid="17454"/>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17455"/>
                                        </p:tgtEl>
                                        <p:attrNameLst>
                                          <p:attrName>style.visibility</p:attrName>
                                        </p:attrNameLst>
                                      </p:cBhvr>
                                      <p:to>
                                        <p:strVal val="visible"/>
                                      </p:to>
                                    </p:set>
                                    <p:animEffect transition="in" filter="blinds(horizontal)">
                                      <p:cBhvr>
                                        <p:cTn id="128" dur="500" fill="hold"/>
                                        <p:tgtEl>
                                          <p:spTgt spid="17455"/>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grpId="0" nodeType="clickEffect">
                                  <p:stCondLst>
                                    <p:cond delay="0"/>
                                  </p:stCondLst>
                                  <p:childTnLst>
                                    <p:set>
                                      <p:cBhvr>
                                        <p:cTn id="132" dur="1" fill="hold">
                                          <p:stCondLst>
                                            <p:cond delay="0"/>
                                          </p:stCondLst>
                                        </p:cTn>
                                        <p:tgtEl>
                                          <p:spTgt spid="17527"/>
                                        </p:tgtEl>
                                        <p:attrNameLst>
                                          <p:attrName>style.visibility</p:attrName>
                                        </p:attrNameLst>
                                      </p:cBhvr>
                                      <p:to>
                                        <p:strVal val="visible"/>
                                      </p:to>
                                    </p:set>
                                    <p:animEffect transition="in" filter="blinds(horizontal)">
                                      <p:cBhvr>
                                        <p:cTn id="133" dur="500" fill="hold"/>
                                        <p:tgtEl>
                                          <p:spTgt spid="17527"/>
                                        </p:tgtEl>
                                      </p:cBhvr>
                                    </p:animEffect>
                                  </p:childTnLst>
                                </p:cTn>
                              </p:par>
                            </p:childTnLst>
                          </p:cTn>
                        </p:par>
                      </p:childTnLst>
                    </p:cTn>
                  </p:par>
                  <p:par>
                    <p:cTn id="134" fill="hold">
                      <p:stCondLst>
                        <p:cond delay="indefinite"/>
                      </p:stCondLst>
                      <p:childTnLst>
                        <p:par>
                          <p:cTn id="135" fill="hold">
                            <p:stCondLst>
                              <p:cond delay="0"/>
                            </p:stCondLst>
                            <p:childTnLst>
                              <p:par>
                                <p:cTn id="136" presetID="3" presetClass="entr" presetSubtype="10" fill="hold" grpId="0" nodeType="clickEffect">
                                  <p:stCondLst>
                                    <p:cond delay="0"/>
                                  </p:stCondLst>
                                  <p:childTnLst>
                                    <p:set>
                                      <p:cBhvr>
                                        <p:cTn id="137" dur="1" fill="hold">
                                          <p:stCondLst>
                                            <p:cond delay="0"/>
                                          </p:stCondLst>
                                        </p:cTn>
                                        <p:tgtEl>
                                          <p:spTgt spid="17456"/>
                                        </p:tgtEl>
                                        <p:attrNameLst>
                                          <p:attrName>style.visibility</p:attrName>
                                        </p:attrNameLst>
                                      </p:cBhvr>
                                      <p:to>
                                        <p:strVal val="visible"/>
                                      </p:to>
                                    </p:set>
                                    <p:animEffect transition="in" filter="blinds(horizontal)">
                                      <p:cBhvr>
                                        <p:cTn id="138" dur="500" fill="hold"/>
                                        <p:tgtEl>
                                          <p:spTgt spid="17456"/>
                                        </p:tgtEl>
                                      </p:cBhvr>
                                    </p:animEffect>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grpId="0" nodeType="clickEffect">
                                  <p:stCondLst>
                                    <p:cond delay="0"/>
                                  </p:stCondLst>
                                  <p:childTnLst>
                                    <p:set>
                                      <p:cBhvr>
                                        <p:cTn id="142" dur="1" fill="hold">
                                          <p:stCondLst>
                                            <p:cond delay="0"/>
                                          </p:stCondLst>
                                        </p:cTn>
                                        <p:tgtEl>
                                          <p:spTgt spid="17457">
                                            <p:txEl>
                                              <p:charRg st="0" end="2"/>
                                            </p:txEl>
                                          </p:spTgt>
                                        </p:tgtEl>
                                        <p:attrNameLst>
                                          <p:attrName>style.visibility</p:attrName>
                                        </p:attrNameLst>
                                      </p:cBhvr>
                                      <p:to>
                                        <p:strVal val="visible"/>
                                      </p:to>
                                    </p:set>
                                    <p:animEffect transition="in" filter="blinds(horizontal)">
                                      <p:cBhvr>
                                        <p:cTn id="143" dur="500" fill="hold"/>
                                        <p:tgtEl>
                                          <p:spTgt spid="17457">
                                            <p:txEl>
                                              <p:charRg st="0" end="2"/>
                                            </p:txEl>
                                          </p:spTgt>
                                        </p:tgtEl>
                                      </p:cBhvr>
                                    </p:animEffect>
                                  </p:childTnLst>
                                </p:cTn>
                              </p:par>
                              <p:par>
                                <p:cTn id="144" presetID="3" presetClass="entr" presetSubtype="10" fill="hold" grpId="0" nodeType="withEffect">
                                  <p:stCondLst>
                                    <p:cond delay="0"/>
                                  </p:stCondLst>
                                  <p:childTnLst>
                                    <p:set>
                                      <p:cBhvr>
                                        <p:cTn id="145" dur="1" fill="hold">
                                          <p:stCondLst>
                                            <p:cond delay="0"/>
                                          </p:stCondLst>
                                        </p:cTn>
                                        <p:tgtEl>
                                          <p:spTgt spid="17458"/>
                                        </p:tgtEl>
                                        <p:attrNameLst>
                                          <p:attrName>style.visibility</p:attrName>
                                        </p:attrNameLst>
                                      </p:cBhvr>
                                      <p:to>
                                        <p:strVal val="visible"/>
                                      </p:to>
                                    </p:set>
                                    <p:animEffect transition="in" filter="blinds(horizontal)">
                                      <p:cBhvr>
                                        <p:cTn id="146" dur="500" fill="hold"/>
                                        <p:tgtEl>
                                          <p:spTgt spid="17458"/>
                                        </p:tgtEl>
                                      </p:cBhvr>
                                    </p:animEffect>
                                  </p:childTnLst>
                                </p:cTn>
                              </p:par>
                              <p:par>
                                <p:cTn id="147" presetID="3" presetClass="entr" presetSubtype="10" fill="hold" grpId="0" nodeType="withEffect">
                                  <p:stCondLst>
                                    <p:cond delay="0"/>
                                  </p:stCondLst>
                                  <p:childTnLst>
                                    <p:set>
                                      <p:cBhvr>
                                        <p:cTn id="148" dur="1" fill="hold">
                                          <p:stCondLst>
                                            <p:cond delay="0"/>
                                          </p:stCondLst>
                                        </p:cTn>
                                        <p:tgtEl>
                                          <p:spTgt spid="17459"/>
                                        </p:tgtEl>
                                        <p:attrNameLst>
                                          <p:attrName>style.visibility</p:attrName>
                                        </p:attrNameLst>
                                      </p:cBhvr>
                                      <p:to>
                                        <p:strVal val="visible"/>
                                      </p:to>
                                    </p:set>
                                    <p:animEffect transition="in" filter="blinds(horizontal)">
                                      <p:cBhvr>
                                        <p:cTn id="149" dur="500" fill="hold"/>
                                        <p:tgtEl>
                                          <p:spTgt spid="17459"/>
                                        </p:tgtEl>
                                      </p:cBhvr>
                                    </p:animEffect>
                                  </p:childTnLst>
                                </p:cTn>
                              </p:par>
                            </p:childTnLst>
                          </p:cTn>
                        </p:par>
                      </p:childTnLst>
                    </p:cTn>
                  </p:par>
                  <p:par>
                    <p:cTn id="150" fill="hold">
                      <p:stCondLst>
                        <p:cond delay="indefinite"/>
                      </p:stCondLst>
                      <p:childTnLst>
                        <p:par>
                          <p:cTn id="151" fill="hold">
                            <p:stCondLst>
                              <p:cond delay="0"/>
                            </p:stCondLst>
                            <p:childTnLst>
                              <p:par>
                                <p:cTn id="152" presetID="3" presetClass="entr" presetSubtype="10" fill="hold" grpId="0" nodeType="clickEffect">
                                  <p:stCondLst>
                                    <p:cond delay="0"/>
                                  </p:stCondLst>
                                  <p:childTnLst>
                                    <p:set>
                                      <p:cBhvr>
                                        <p:cTn id="153" dur="1" fill="hold">
                                          <p:stCondLst>
                                            <p:cond delay="0"/>
                                          </p:stCondLst>
                                        </p:cTn>
                                        <p:tgtEl>
                                          <p:spTgt spid="17410"/>
                                        </p:tgtEl>
                                        <p:attrNameLst>
                                          <p:attrName>style.visibility</p:attrName>
                                        </p:attrNameLst>
                                      </p:cBhvr>
                                      <p:to>
                                        <p:strVal val="visible"/>
                                      </p:to>
                                    </p:set>
                                    <p:animEffect transition="in" filter="blinds(horizontal)">
                                      <p:cBhvr>
                                        <p:cTn id="154" dur="500" fill="hold"/>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nimBg="1"/>
      <p:bldP spid="17411" grpId="0" animBg="1" uiExpand="1" build="p"/>
      <p:bldP spid="17451" grpId="0" bldLvl="0" animBg="1"/>
      <p:bldP spid="17452" grpId="0" bldLvl="0" animBg="1"/>
      <p:bldP spid="17453" grpId="0" bldLvl="0" animBg="1"/>
      <p:bldP spid="17454" grpId="0" animBg="1"/>
      <p:bldP spid="17455" grpId="0" animBg="1"/>
      <p:bldP spid="17456" grpId="0" animBg="1"/>
      <p:bldP spid="17457" grpId="0" animBg="1" build="allAtOnce"/>
      <p:bldP spid="17458" grpId="0" animBg="1"/>
      <p:bldP spid="17459" grpId="0" animBg="1"/>
      <p:bldP spid="17484" grpId="0" bldLvl="0" animBg="1"/>
      <p:bldP spid="17484" grpId="1" bldLvl="0" animBg="1"/>
      <p:bldP spid="17485" grpId="0" bldLvl="0" animBg="1"/>
      <p:bldP spid="17485" grpId="1" bldLvl="0" animBg="1"/>
      <p:bldP spid="17486" grpId="0" bldLvl="0" animBg="1"/>
      <p:bldP spid="17486" grpId="1" bldLvl="0" animBg="1"/>
      <p:bldP spid="17487" grpId="0" bldLvl="0" animBg="1"/>
      <p:bldP spid="17487" grpId="1" bldLvl="0" animBg="1"/>
      <p:bldP spid="17488" grpId="0" bldLvl="0" animBg="1"/>
      <p:bldP spid="17488" grpId="1" bldLvl="0" animBg="1"/>
      <p:bldP spid="17489" grpId="0" bldLvl="0" animBg="1"/>
      <p:bldP spid="17489" grpId="1" bldLvl="0" animBg="1"/>
      <p:bldP spid="17490" grpId="0" bldLvl="0" animBg="1"/>
      <p:bldP spid="17490" grpId="1" bldLvl="0" animBg="1"/>
      <p:bldP spid="17527"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8434" name="Rectangle 2"/>
          <p:cNvSpPr>
            <a:spLocks noGrp="1" noRot="1" noChangeArrowheads="1"/>
          </p:cNvSpPr>
          <p:nvPr>
            <p:ph type="title" idx="4294967295"/>
          </p:nvPr>
        </p:nvSpPr>
        <p:spPr/>
        <p:txBody>
          <a:bodyPr vert="horz" wrap="square" lIns="91440" tIns="45720" rIns="91440" bIns="45720" numCol="1" anchor="ctr" anchorCtr="0" compatLnSpc="1">
            <a:noAutofit/>
          </a:bodyPr>
          <a:p>
            <a:pPr marL="0" marR="0" indent="0" algn="ctr" defTabSz="914400" rtl="0" eaLnBrk="1" fontAlgn="base" latinLnBrk="0" hangingPunct="1">
              <a:lnSpc>
                <a:spcPct val="100000"/>
              </a:lnSpc>
              <a:spcBef>
                <a:spcPct val="0"/>
              </a:spcBef>
              <a:spcAft>
                <a:spcPct val="0"/>
              </a:spcAft>
              <a:buClrTx/>
              <a:buSzTx/>
              <a:buFontTx/>
              <a:buNone/>
            </a:pPr>
            <a:r>
              <a:rPr kumimoji="0" lang="zh-CN" altLang="en-US"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rPr>
              <a:t>（</a:t>
            </a:r>
            <a:r>
              <a:rPr kumimoji="0" lang="en-US" altLang="zh-CN"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rPr>
              <a:t>2</a:t>
            </a:r>
            <a:r>
              <a:rPr kumimoji="0" lang="zh-CN" altLang="en-US"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rPr>
              <a:t>）</a:t>
            </a:r>
            <a:r>
              <a:rPr kumimoji="0" lang="en-US" altLang="zh-CN"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rPr>
              <a:t>ABCABC</a:t>
            </a:r>
            <a:r>
              <a:rPr kumimoji="0" lang="en-US" altLang="zh-CN" sz="3600" b="1" i="0" u="none" strike="noStrike" kern="0" cap="none" spc="0" normalizeH="0" baseline="0" noProof="1">
                <a:solidFill>
                  <a:srgbClr val="0000FF"/>
                </a:solidFill>
                <a:effectLst/>
                <a:latin typeface="宋体" panose="02010600030101010101" pitchFamily="2" charset="-122"/>
                <a:ea typeface="宋体" panose="02010600030101010101" pitchFamily="2" charset="-122"/>
                <a:cs typeface="+mj-cs"/>
              </a:rPr>
              <a:t>…</a:t>
            </a:r>
            <a:r>
              <a:rPr kumimoji="0" lang="zh-CN" altLang="en-US"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rPr>
              <a:t>堆积方式</a:t>
            </a:r>
            <a:endParaRPr kumimoji="0" lang="zh-CN" altLang="en-US" sz="3600" b="1" i="0" u="none" strike="noStrike" kern="0" cap="none" spc="0" normalizeH="0" baseline="0" noProof="1">
              <a:solidFill>
                <a:srgbClr val="0000FF"/>
              </a:solidFill>
              <a:effectLst/>
              <a:latin typeface="Times New Roman" panose="02020603050405020304" pitchFamily="18" charset="0"/>
              <a:ea typeface="宋体" panose="02010600030101010101" pitchFamily="2" charset="-122"/>
              <a:cs typeface="+mj-cs"/>
            </a:endParaRPr>
          </a:p>
        </p:txBody>
      </p:sp>
      <p:cxnSp>
        <p:nvCxnSpPr>
          <p:cNvPr id="18435" name="Line 3"/>
          <p:cNvCxnSpPr/>
          <p:nvPr/>
        </p:nvCxnSpPr>
        <p:spPr>
          <a:xfrm>
            <a:off x="3962400" y="3048000"/>
            <a:ext cx="533400" cy="0"/>
          </a:xfrm>
          <a:prstGeom prst="line">
            <a:avLst/>
          </a:prstGeom>
          <a:ln w="38100" cap="flat" cmpd="sng">
            <a:solidFill>
              <a:schemeClr val="tx1"/>
            </a:solidFill>
            <a:prstDash val="solid"/>
            <a:round/>
            <a:headEnd type="none" w="med" len="med"/>
            <a:tailEnd type="triangle" w="med" len="med"/>
          </a:ln>
        </p:spPr>
      </p:cxnSp>
      <p:cxnSp>
        <p:nvCxnSpPr>
          <p:cNvPr id="18436" name="Line 4"/>
          <p:cNvCxnSpPr/>
          <p:nvPr/>
        </p:nvCxnSpPr>
        <p:spPr>
          <a:xfrm>
            <a:off x="6781800" y="2971800"/>
            <a:ext cx="533400" cy="0"/>
          </a:xfrm>
          <a:prstGeom prst="line">
            <a:avLst/>
          </a:prstGeom>
          <a:ln w="38100" cap="flat" cmpd="sng">
            <a:solidFill>
              <a:schemeClr val="tx1"/>
            </a:solidFill>
            <a:prstDash val="solid"/>
            <a:round/>
            <a:headEnd type="none" w="med" len="med"/>
            <a:tailEnd type="triangle" w="med" len="med"/>
          </a:ln>
        </p:spPr>
      </p:cxnSp>
      <p:sp>
        <p:nvSpPr>
          <p:cNvPr id="18437" name="Rectangle 5"/>
          <p:cNvSpPr/>
          <p:nvPr/>
        </p:nvSpPr>
        <p:spPr>
          <a:xfrm>
            <a:off x="4648200" y="1198880"/>
            <a:ext cx="5738495" cy="583565"/>
          </a:xfrm>
          <a:prstGeom prst="rect">
            <a:avLst/>
          </a:prstGeom>
          <a:noFill/>
          <a:ln w="9525">
            <a:noFill/>
          </a:ln>
        </p:spPr>
        <p:txBody>
          <a:bodyPr wrap="square">
            <a:spAutoFit/>
          </a:bodyPr>
          <a:p>
            <a:pPr fontAlgn="base"/>
            <a:r>
              <a:rPr lang="en-US" altLang="zh-CN" sz="3200" b="1" strike="noStrike" noProof="1">
                <a:solidFill>
                  <a:srgbClr val="0000FF"/>
                </a:solidFill>
                <a:effectLst/>
                <a:latin typeface="Arial" panose="020B0604020202020204"/>
                <a:ea typeface="宋体" panose="02010600030101010101" pitchFamily="2" charset="-122"/>
                <a:cs typeface="+mn-cs"/>
              </a:rPr>
              <a:t>——</a:t>
            </a:r>
            <a:r>
              <a:rPr lang="zh-CN" altLang="en-US" sz="3200" b="1" strike="noStrike" noProof="1">
                <a:solidFill>
                  <a:srgbClr val="0000FF"/>
                </a:solidFill>
                <a:effectLst/>
                <a:latin typeface="Arial" panose="020B0604020202020204"/>
                <a:ea typeface="宋体" panose="02010600030101010101" pitchFamily="2" charset="-122"/>
                <a:cs typeface="+mn-cs"/>
              </a:rPr>
              <a:t>面心立方最密堆积（</a:t>
            </a:r>
            <a:r>
              <a:rPr lang="en-US" altLang="zh-CN" sz="3200" b="1" strike="noStrike" noProof="1">
                <a:solidFill>
                  <a:srgbClr val="0000FF"/>
                </a:solidFill>
                <a:effectLst/>
                <a:latin typeface="Arial" panose="020B0604020202020204"/>
                <a:ea typeface="宋体" panose="02010600030101010101" pitchFamily="2" charset="-122"/>
                <a:cs typeface="+mn-cs"/>
              </a:rPr>
              <a:t>A1</a:t>
            </a:r>
            <a:r>
              <a:rPr lang="zh-CN" altLang="en-US" sz="3200" b="1" strike="noStrike" noProof="1">
                <a:solidFill>
                  <a:srgbClr val="0000FF"/>
                </a:solidFill>
                <a:effectLst/>
                <a:latin typeface="Arial" panose="020B0604020202020204"/>
                <a:ea typeface="宋体" panose="02010600030101010101" pitchFamily="2" charset="-122"/>
                <a:cs typeface="+mn-cs"/>
              </a:rPr>
              <a:t>）</a:t>
            </a:r>
            <a:endParaRPr lang="zh-CN" altLang="en-US" sz="3200" b="1" strike="noStrike" noProof="1">
              <a:solidFill>
                <a:srgbClr val="0000FF"/>
              </a:solidFill>
              <a:effectLst/>
            </a:endParaRPr>
          </a:p>
        </p:txBody>
      </p:sp>
      <p:sp>
        <p:nvSpPr>
          <p:cNvPr id="18438" name="Text Box 6"/>
          <p:cNvSpPr/>
          <p:nvPr/>
        </p:nvSpPr>
        <p:spPr>
          <a:xfrm>
            <a:off x="9735185" y="846773"/>
            <a:ext cx="1752600" cy="583565"/>
          </a:xfrm>
          <a:prstGeom prst="rect">
            <a:avLst/>
          </a:prstGeom>
          <a:noFill/>
          <a:ln w="9525">
            <a:noFill/>
          </a:ln>
        </p:spPr>
        <p:txBody>
          <a:bodyPr>
            <a:spAutoFit/>
          </a:bodyPr>
          <a:p>
            <a:pPr fontAlgn="base">
              <a:spcBef>
                <a:spcPct val="50000"/>
              </a:spcBef>
            </a:pPr>
            <a:r>
              <a:rPr lang="zh-CN" altLang="en-US" sz="3200" b="1" strike="noStrike" noProof="1">
                <a:effectLst>
                  <a:outerShdw blurRad="38100" dist="38100" dir="2700000">
                    <a:srgbClr val="FFFFFF"/>
                  </a:outerShdw>
                </a:effectLst>
                <a:latin typeface="Arial" panose="020B0604020202020204"/>
                <a:ea typeface="宋体" panose="02010600030101010101" pitchFamily="2" charset="-122"/>
                <a:cs typeface="+mn-cs"/>
              </a:rPr>
              <a:t>（铜型）</a:t>
            </a:r>
            <a:endParaRPr lang="zh-CN" altLang="en-US" sz="3200" b="1" strike="noStrike" noProof="1">
              <a:effectLst>
                <a:outerShdw blurRad="38100" dist="38100" dir="2700000">
                  <a:srgbClr val="FFFFFF"/>
                </a:outerShdw>
              </a:effectLst>
            </a:endParaRPr>
          </a:p>
        </p:txBody>
      </p:sp>
      <p:pic>
        <p:nvPicPr>
          <p:cNvPr id="18439" name="Picture 7" descr="未标题-2"/>
          <p:cNvPicPr>
            <a:picLocks noChangeAspect="1"/>
          </p:cNvPicPr>
          <p:nvPr/>
        </p:nvPicPr>
        <p:blipFill>
          <a:blip r:embed="rId1"/>
          <a:srcRect l="4364" r="67273"/>
          <a:stretch>
            <a:fillRect/>
          </a:stretch>
        </p:blipFill>
        <p:spPr>
          <a:xfrm>
            <a:off x="1828800" y="1524000"/>
            <a:ext cx="1981200" cy="3949700"/>
          </a:xfrm>
          <a:prstGeom prst="rect">
            <a:avLst/>
          </a:prstGeom>
          <a:noFill/>
          <a:ln w="9525">
            <a:noFill/>
          </a:ln>
        </p:spPr>
      </p:pic>
      <p:pic>
        <p:nvPicPr>
          <p:cNvPr id="18440" name="Picture 8" descr="未标题-2"/>
          <p:cNvPicPr>
            <a:picLocks noChangeAspect="1"/>
          </p:cNvPicPr>
          <p:nvPr/>
        </p:nvPicPr>
        <p:blipFill>
          <a:blip r:embed="rId1"/>
          <a:srcRect l="32727" t="25081" r="41090" b="26688"/>
          <a:stretch>
            <a:fillRect/>
          </a:stretch>
        </p:blipFill>
        <p:spPr>
          <a:xfrm>
            <a:off x="4648200" y="1981200"/>
            <a:ext cx="1828800" cy="1905000"/>
          </a:xfrm>
          <a:prstGeom prst="rect">
            <a:avLst/>
          </a:prstGeom>
          <a:noFill/>
          <a:ln w="9525">
            <a:noFill/>
          </a:ln>
        </p:spPr>
      </p:pic>
      <p:grpSp>
        <p:nvGrpSpPr>
          <p:cNvPr id="18441" name="Group 9"/>
          <p:cNvGrpSpPr/>
          <p:nvPr/>
        </p:nvGrpSpPr>
        <p:grpSpPr>
          <a:xfrm>
            <a:off x="7635875" y="2590800"/>
            <a:ext cx="2895600" cy="3741738"/>
            <a:chOff x="0" y="0"/>
            <a:chExt cx="1824" cy="2357"/>
          </a:xfrm>
        </p:grpSpPr>
        <p:grpSp>
          <p:nvGrpSpPr>
            <p:cNvPr id="2" name="Group 10"/>
            <p:cNvGrpSpPr/>
            <p:nvPr/>
          </p:nvGrpSpPr>
          <p:grpSpPr>
            <a:xfrm>
              <a:off x="0" y="0"/>
              <a:ext cx="1824" cy="1776"/>
              <a:chOff x="0" y="0"/>
              <a:chExt cx="1920" cy="1920"/>
            </a:xfrm>
          </p:grpSpPr>
          <p:cxnSp>
            <p:nvCxnSpPr>
              <p:cNvPr id="18442" name="Line 11"/>
              <p:cNvCxnSpPr/>
              <p:nvPr/>
            </p:nvCxnSpPr>
            <p:spPr>
              <a:xfrm flipH="1" flipV="1">
                <a:off x="528" y="96"/>
                <a:ext cx="1296" cy="1296"/>
              </a:xfrm>
              <a:prstGeom prst="line">
                <a:avLst/>
              </a:prstGeom>
              <a:ln w="38100" cap="flat" cmpd="sng">
                <a:solidFill>
                  <a:srgbClr val="FF3300"/>
                </a:solidFill>
                <a:prstDash val="dash"/>
                <a:round/>
                <a:headEnd type="none" w="med" len="med"/>
                <a:tailEnd type="none" w="med" len="med"/>
              </a:ln>
            </p:spPr>
          </p:cxnSp>
          <p:cxnSp>
            <p:nvCxnSpPr>
              <p:cNvPr id="18443" name="Line 12"/>
              <p:cNvCxnSpPr/>
              <p:nvPr/>
            </p:nvCxnSpPr>
            <p:spPr>
              <a:xfrm>
                <a:off x="528" y="96"/>
                <a:ext cx="864" cy="432"/>
              </a:xfrm>
              <a:prstGeom prst="line">
                <a:avLst/>
              </a:prstGeom>
              <a:ln w="38100" cap="flat" cmpd="sng">
                <a:solidFill>
                  <a:srgbClr val="FF3300"/>
                </a:solidFill>
                <a:prstDash val="solid"/>
                <a:round/>
                <a:headEnd type="none" w="med" len="med"/>
                <a:tailEnd type="none" w="med" len="med"/>
              </a:ln>
            </p:spPr>
          </p:cxnSp>
          <p:cxnSp>
            <p:nvCxnSpPr>
              <p:cNvPr id="18444" name="Line 13"/>
              <p:cNvCxnSpPr/>
              <p:nvPr/>
            </p:nvCxnSpPr>
            <p:spPr>
              <a:xfrm>
                <a:off x="1392" y="528"/>
                <a:ext cx="432" cy="864"/>
              </a:xfrm>
              <a:prstGeom prst="line">
                <a:avLst/>
              </a:prstGeom>
              <a:ln w="38100" cap="flat" cmpd="sng">
                <a:solidFill>
                  <a:srgbClr val="FF3300"/>
                </a:solidFill>
                <a:prstDash val="solid"/>
                <a:round/>
                <a:headEnd type="none" w="med" len="med"/>
                <a:tailEnd type="none" w="med" len="med"/>
              </a:ln>
            </p:spPr>
          </p:cxnSp>
          <p:sp>
            <p:nvSpPr>
              <p:cNvPr id="18445" name="AutoShape 14"/>
              <p:cNvSpPr/>
              <p:nvPr/>
            </p:nvSpPr>
            <p:spPr>
              <a:xfrm>
                <a:off x="96" y="96"/>
                <a:ext cx="1728" cy="1728"/>
              </a:xfrm>
              <a:prstGeom prst="cube">
                <a:avLst>
                  <a:gd name="adj" fmla="val 25000"/>
                </a:avLst>
              </a:prstGeom>
              <a:noFill/>
              <a:ln w="38100" cap="flat" cmpd="sng">
                <a:solidFill>
                  <a:srgbClr val="000099"/>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18446" name="Line 15"/>
              <p:cNvCxnSpPr/>
              <p:nvPr/>
            </p:nvCxnSpPr>
            <p:spPr>
              <a:xfrm>
                <a:off x="528" y="96"/>
                <a:ext cx="0" cy="1296"/>
              </a:xfrm>
              <a:prstGeom prst="line">
                <a:avLst/>
              </a:prstGeom>
              <a:ln w="38100" cap="flat" cmpd="sng">
                <a:solidFill>
                  <a:schemeClr val="accent2"/>
                </a:solidFill>
                <a:prstDash val="dash"/>
                <a:round/>
                <a:headEnd type="none" w="med" len="med"/>
                <a:tailEnd type="none" w="med" len="med"/>
              </a:ln>
            </p:spPr>
          </p:cxnSp>
          <p:cxnSp>
            <p:nvCxnSpPr>
              <p:cNvPr id="18447" name="Line 16"/>
              <p:cNvCxnSpPr/>
              <p:nvPr/>
            </p:nvCxnSpPr>
            <p:spPr>
              <a:xfrm flipH="1">
                <a:off x="96" y="1392"/>
                <a:ext cx="432" cy="432"/>
              </a:xfrm>
              <a:prstGeom prst="line">
                <a:avLst/>
              </a:prstGeom>
              <a:ln w="38100" cap="flat" cmpd="sng">
                <a:solidFill>
                  <a:schemeClr val="accent2"/>
                </a:solidFill>
                <a:prstDash val="dash"/>
                <a:round/>
                <a:headEnd type="none" w="med" len="med"/>
                <a:tailEnd type="none" w="med" len="med"/>
              </a:ln>
            </p:spPr>
          </p:cxnSp>
          <p:cxnSp>
            <p:nvCxnSpPr>
              <p:cNvPr id="18448" name="Line 17"/>
              <p:cNvCxnSpPr/>
              <p:nvPr/>
            </p:nvCxnSpPr>
            <p:spPr>
              <a:xfrm>
                <a:off x="528" y="1392"/>
                <a:ext cx="1296" cy="0"/>
              </a:xfrm>
              <a:prstGeom prst="line">
                <a:avLst/>
              </a:prstGeom>
              <a:ln w="38100" cap="flat" cmpd="sng">
                <a:solidFill>
                  <a:schemeClr val="accent2"/>
                </a:solidFill>
                <a:prstDash val="dash"/>
                <a:round/>
                <a:headEnd type="none" w="med" len="med"/>
                <a:tailEnd type="none" w="med" len="med"/>
              </a:ln>
            </p:spPr>
          </p:cxnSp>
          <p:cxnSp>
            <p:nvCxnSpPr>
              <p:cNvPr id="18449" name="Line 18"/>
              <p:cNvCxnSpPr/>
              <p:nvPr/>
            </p:nvCxnSpPr>
            <p:spPr>
              <a:xfrm>
                <a:off x="96" y="528"/>
                <a:ext cx="1296" cy="1296"/>
              </a:xfrm>
              <a:prstGeom prst="line">
                <a:avLst/>
              </a:prstGeom>
              <a:ln w="38100" cap="flat" cmpd="sng">
                <a:solidFill>
                  <a:srgbClr val="FF3300"/>
                </a:solidFill>
                <a:prstDash val="solid"/>
                <a:round/>
                <a:headEnd type="none" w="med" len="med"/>
                <a:tailEnd type="none" w="med" len="med"/>
              </a:ln>
            </p:spPr>
          </p:cxnSp>
          <p:cxnSp>
            <p:nvCxnSpPr>
              <p:cNvPr id="18450" name="Line 19"/>
              <p:cNvCxnSpPr/>
              <p:nvPr/>
            </p:nvCxnSpPr>
            <p:spPr>
              <a:xfrm flipH="1" flipV="1">
                <a:off x="528" y="1392"/>
                <a:ext cx="864" cy="432"/>
              </a:xfrm>
              <a:prstGeom prst="line">
                <a:avLst/>
              </a:prstGeom>
              <a:ln w="38100" cap="flat" cmpd="sng">
                <a:solidFill>
                  <a:srgbClr val="FF3300"/>
                </a:solidFill>
                <a:prstDash val="dash"/>
                <a:round/>
                <a:headEnd type="none" w="med" len="med"/>
                <a:tailEnd type="none" w="med" len="med"/>
              </a:ln>
            </p:spPr>
          </p:cxnSp>
          <p:cxnSp>
            <p:nvCxnSpPr>
              <p:cNvPr id="18451" name="Line 20"/>
              <p:cNvCxnSpPr/>
              <p:nvPr/>
            </p:nvCxnSpPr>
            <p:spPr>
              <a:xfrm flipH="1" flipV="1">
                <a:off x="96" y="528"/>
                <a:ext cx="432" cy="864"/>
              </a:xfrm>
              <a:prstGeom prst="line">
                <a:avLst/>
              </a:prstGeom>
              <a:ln w="38100" cap="flat" cmpd="sng">
                <a:solidFill>
                  <a:srgbClr val="FF3300"/>
                </a:solidFill>
                <a:prstDash val="sysDot"/>
                <a:round/>
                <a:headEnd type="none" w="med" len="med"/>
                <a:tailEnd type="none" w="med" len="med"/>
              </a:ln>
            </p:spPr>
          </p:cxnSp>
          <p:sp>
            <p:nvSpPr>
              <p:cNvPr id="18452" name="Oval 21"/>
              <p:cNvSpPr/>
              <p:nvPr/>
            </p:nvSpPr>
            <p:spPr>
              <a:xfrm>
                <a:off x="0" y="432"/>
                <a:ext cx="192" cy="192"/>
              </a:xfrm>
              <a:prstGeom prst="ellipse">
                <a:avLst/>
              </a:prstGeom>
              <a:gradFill rotWithShape="1">
                <a:gsLst>
                  <a:gs pos="0">
                    <a:srgbClr val="FF3300"/>
                  </a:gs>
                  <a:gs pos="100000">
                    <a:srgbClr val="761800"/>
                  </a:gs>
                </a:gsLst>
                <a:path path="shape">
                  <a:fillToRect l="50000" t="50000" r="50000" b="50000"/>
                </a:path>
                <a:tileRect/>
              </a:gradFill>
              <a:ln w="19050" cap="flat" cmpd="sng">
                <a:solidFill>
                  <a:schemeClr val="tx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8453" name="Oval 22"/>
              <p:cNvSpPr/>
              <p:nvPr/>
            </p:nvSpPr>
            <p:spPr>
              <a:xfrm>
                <a:off x="240" y="912"/>
                <a:ext cx="192" cy="192"/>
              </a:xfrm>
              <a:prstGeom prst="ellipse">
                <a:avLst/>
              </a:prstGeom>
              <a:gradFill rotWithShape="1">
                <a:gsLst>
                  <a:gs pos="0">
                    <a:srgbClr val="FF3300"/>
                  </a:gs>
                  <a:gs pos="100000">
                    <a:srgbClr val="761800"/>
                  </a:gs>
                </a:gsLst>
                <a:path path="shape">
                  <a:fillToRect l="50000" t="50000" r="50000" b="50000"/>
                </a:path>
                <a:tileRect/>
              </a:gradFill>
              <a:ln w="19050" cap="flat" cmpd="sng">
                <a:solidFill>
                  <a:schemeClr val="tx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8454" name="Oval 23"/>
              <p:cNvSpPr/>
              <p:nvPr/>
            </p:nvSpPr>
            <p:spPr>
              <a:xfrm>
                <a:off x="432" y="1296"/>
                <a:ext cx="192" cy="192"/>
              </a:xfrm>
              <a:prstGeom prst="ellipse">
                <a:avLst/>
              </a:prstGeom>
              <a:gradFill rotWithShape="1">
                <a:gsLst>
                  <a:gs pos="0">
                    <a:srgbClr val="FF3300"/>
                  </a:gs>
                  <a:gs pos="100000">
                    <a:srgbClr val="761800"/>
                  </a:gs>
                </a:gsLst>
                <a:path path="shape">
                  <a:fillToRect l="50000" t="50000" r="50000" b="50000"/>
                </a:path>
                <a:tileRect/>
              </a:gradFill>
              <a:ln w="19050" cap="flat" cmpd="sng">
                <a:solidFill>
                  <a:schemeClr val="tx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8455" name="Oval 24"/>
              <p:cNvSpPr/>
              <p:nvPr/>
            </p:nvSpPr>
            <p:spPr>
              <a:xfrm>
                <a:off x="768" y="1488"/>
                <a:ext cx="192" cy="192"/>
              </a:xfrm>
              <a:prstGeom prst="ellipse">
                <a:avLst/>
              </a:prstGeom>
              <a:gradFill rotWithShape="1">
                <a:gsLst>
                  <a:gs pos="0">
                    <a:srgbClr val="FF3300"/>
                  </a:gs>
                  <a:gs pos="100000">
                    <a:srgbClr val="761800"/>
                  </a:gs>
                </a:gsLst>
                <a:path path="shape">
                  <a:fillToRect l="50000" t="50000" r="50000" b="50000"/>
                </a:path>
                <a:tileRect/>
              </a:gradFill>
              <a:ln w="19050" cap="flat" cmpd="sng">
                <a:solidFill>
                  <a:schemeClr val="tx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8456" name="Oval 25"/>
              <p:cNvSpPr/>
              <p:nvPr/>
            </p:nvSpPr>
            <p:spPr>
              <a:xfrm>
                <a:off x="1296" y="1680"/>
                <a:ext cx="192" cy="192"/>
              </a:xfrm>
              <a:prstGeom prst="ellipse">
                <a:avLst/>
              </a:prstGeom>
              <a:gradFill rotWithShape="1">
                <a:gsLst>
                  <a:gs pos="0">
                    <a:srgbClr val="FF3300"/>
                  </a:gs>
                  <a:gs pos="100000">
                    <a:srgbClr val="761800"/>
                  </a:gs>
                </a:gsLst>
                <a:path path="shape">
                  <a:fillToRect l="50000" t="50000" r="50000" b="50000"/>
                </a:path>
                <a:tileRect/>
              </a:gradFill>
              <a:ln w="19050" cap="flat" cmpd="sng">
                <a:solidFill>
                  <a:schemeClr val="tx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8457" name="Oval 26"/>
              <p:cNvSpPr/>
              <p:nvPr/>
            </p:nvSpPr>
            <p:spPr>
              <a:xfrm>
                <a:off x="624" y="1056"/>
                <a:ext cx="192" cy="192"/>
              </a:xfrm>
              <a:prstGeom prst="ellipse">
                <a:avLst/>
              </a:prstGeom>
              <a:gradFill rotWithShape="1">
                <a:gsLst>
                  <a:gs pos="0">
                    <a:srgbClr val="FF3300"/>
                  </a:gs>
                  <a:gs pos="100000">
                    <a:srgbClr val="761800"/>
                  </a:gs>
                </a:gsLst>
                <a:path path="shape">
                  <a:fillToRect l="50000" t="50000" r="50000" b="50000"/>
                </a:path>
                <a:tileRect/>
              </a:gradFill>
              <a:ln w="19050" cap="flat" cmpd="sng">
                <a:solidFill>
                  <a:schemeClr val="tx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8458" name="Oval 27"/>
              <p:cNvSpPr/>
              <p:nvPr/>
            </p:nvSpPr>
            <p:spPr>
              <a:xfrm>
                <a:off x="432" y="0"/>
                <a:ext cx="192" cy="192"/>
              </a:xfrm>
              <a:prstGeom prst="ellipse">
                <a:avLst/>
              </a:prstGeom>
              <a:gradFill rotWithShape="1">
                <a:gsLst>
                  <a:gs pos="0">
                    <a:srgbClr val="66FFFF"/>
                  </a:gs>
                  <a:gs pos="100000">
                    <a:srgbClr val="173939"/>
                  </a:gs>
                </a:gsLst>
                <a:path path="shape">
                  <a:fillToRect l="50000" t="50000" r="50000" b="50000"/>
                </a:path>
                <a:tileRect/>
              </a:gradFill>
              <a:ln w="19050"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8459" name="Oval 28"/>
              <p:cNvSpPr/>
              <p:nvPr/>
            </p:nvSpPr>
            <p:spPr>
              <a:xfrm>
                <a:off x="816" y="192"/>
                <a:ext cx="192" cy="192"/>
              </a:xfrm>
              <a:prstGeom prst="ellipse">
                <a:avLst/>
              </a:prstGeom>
              <a:gradFill rotWithShape="1">
                <a:gsLst>
                  <a:gs pos="0">
                    <a:srgbClr val="66FFFF"/>
                  </a:gs>
                  <a:gs pos="100000">
                    <a:srgbClr val="173939"/>
                  </a:gs>
                </a:gsLst>
                <a:path path="shape">
                  <a:fillToRect l="50000" t="50000" r="50000" b="50000"/>
                </a:path>
                <a:tileRect/>
              </a:gradFill>
              <a:ln w="19050"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8460" name="Oval 29"/>
              <p:cNvSpPr/>
              <p:nvPr/>
            </p:nvSpPr>
            <p:spPr>
              <a:xfrm>
                <a:off x="1536" y="864"/>
                <a:ext cx="192" cy="192"/>
              </a:xfrm>
              <a:prstGeom prst="ellipse">
                <a:avLst/>
              </a:prstGeom>
              <a:gradFill rotWithShape="1">
                <a:gsLst>
                  <a:gs pos="0">
                    <a:srgbClr val="66FFFF"/>
                  </a:gs>
                  <a:gs pos="100000">
                    <a:srgbClr val="173939"/>
                  </a:gs>
                </a:gsLst>
                <a:path path="shape">
                  <a:fillToRect l="50000" t="50000" r="50000" b="50000"/>
                </a:path>
                <a:tileRect/>
              </a:gradFill>
              <a:ln w="19050"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8461" name="Oval 30"/>
              <p:cNvSpPr/>
              <p:nvPr/>
            </p:nvSpPr>
            <p:spPr>
              <a:xfrm>
                <a:off x="1728" y="1296"/>
                <a:ext cx="192" cy="192"/>
              </a:xfrm>
              <a:prstGeom prst="ellipse">
                <a:avLst/>
              </a:prstGeom>
              <a:gradFill rotWithShape="1">
                <a:gsLst>
                  <a:gs pos="0">
                    <a:srgbClr val="66FFFF"/>
                  </a:gs>
                  <a:gs pos="100000">
                    <a:srgbClr val="173939"/>
                  </a:gs>
                </a:gsLst>
                <a:path path="shape">
                  <a:fillToRect l="50000" t="50000" r="50000" b="50000"/>
                </a:path>
                <a:tileRect/>
              </a:gradFill>
              <a:ln w="19050"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8462" name="Oval 31"/>
              <p:cNvSpPr/>
              <p:nvPr/>
            </p:nvSpPr>
            <p:spPr>
              <a:xfrm>
                <a:off x="1056" y="624"/>
                <a:ext cx="192" cy="192"/>
              </a:xfrm>
              <a:prstGeom prst="ellipse">
                <a:avLst/>
              </a:prstGeom>
              <a:gradFill rotWithShape="1">
                <a:gsLst>
                  <a:gs pos="0">
                    <a:srgbClr val="66FFFF"/>
                  </a:gs>
                  <a:gs pos="100000">
                    <a:srgbClr val="173939"/>
                  </a:gs>
                </a:gsLst>
                <a:path path="shape">
                  <a:fillToRect l="50000" t="50000" r="50000" b="50000"/>
                </a:path>
                <a:tileRect/>
              </a:gradFill>
              <a:ln w="19050"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8463" name="Oval 32"/>
              <p:cNvSpPr/>
              <p:nvPr/>
            </p:nvSpPr>
            <p:spPr>
              <a:xfrm>
                <a:off x="1296" y="432"/>
                <a:ext cx="192" cy="192"/>
              </a:xfrm>
              <a:prstGeom prst="ellipse">
                <a:avLst/>
              </a:prstGeom>
              <a:gradFill rotWithShape="1">
                <a:gsLst>
                  <a:gs pos="0">
                    <a:srgbClr val="66FFFF"/>
                  </a:gs>
                  <a:gs pos="100000">
                    <a:srgbClr val="173939"/>
                  </a:gs>
                </a:gsLst>
                <a:path path="shape">
                  <a:fillToRect l="50000" t="50000" r="50000" b="50000"/>
                </a:path>
                <a:tileRect/>
              </a:gradFill>
              <a:ln w="19050"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8464" name="Oval 33"/>
              <p:cNvSpPr/>
              <p:nvPr/>
            </p:nvSpPr>
            <p:spPr>
              <a:xfrm>
                <a:off x="0" y="1728"/>
                <a:ext cx="192" cy="192"/>
              </a:xfrm>
              <a:prstGeom prst="ellipse">
                <a:avLst/>
              </a:prstGeom>
              <a:gradFill rotWithShape="1">
                <a:gsLst>
                  <a:gs pos="0">
                    <a:srgbClr val="FFFF00"/>
                  </a:gs>
                  <a:gs pos="100000">
                    <a:srgbClr val="767600"/>
                  </a:gs>
                </a:gsLst>
                <a:path path="shape">
                  <a:fillToRect l="50000" t="50000" r="50000" b="50000"/>
                </a:path>
                <a:tileRect/>
              </a:gradFill>
              <a:ln w="19050" cap="flat" cmpd="sng">
                <a:solidFill>
                  <a:schemeClr val="tx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8465" name="Oval 34"/>
              <p:cNvSpPr/>
              <p:nvPr/>
            </p:nvSpPr>
            <p:spPr>
              <a:xfrm>
                <a:off x="1728" y="0"/>
                <a:ext cx="192" cy="192"/>
              </a:xfrm>
              <a:prstGeom prst="ellipse">
                <a:avLst/>
              </a:prstGeom>
              <a:gradFill rotWithShape="1">
                <a:gsLst>
                  <a:gs pos="0">
                    <a:srgbClr val="FFFF00"/>
                  </a:gs>
                  <a:gs pos="100000">
                    <a:srgbClr val="767600"/>
                  </a:gs>
                </a:gsLst>
                <a:path path="shape">
                  <a:fillToRect l="50000" t="50000" r="50000" b="50000"/>
                </a:path>
                <a:tileRect/>
              </a:gradFill>
              <a:ln w="19050" cap="flat" cmpd="sng">
                <a:solidFill>
                  <a:schemeClr val="tx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18466" name="Group 35"/>
            <p:cNvGrpSpPr/>
            <p:nvPr/>
          </p:nvGrpSpPr>
          <p:grpSpPr>
            <a:xfrm>
              <a:off x="230" y="1872"/>
              <a:ext cx="1104" cy="485"/>
              <a:chOff x="0" y="0"/>
              <a:chExt cx="1104" cy="485"/>
            </a:xfrm>
          </p:grpSpPr>
          <p:sp>
            <p:nvSpPr>
              <p:cNvPr id="18467" name="Oval 36"/>
              <p:cNvSpPr/>
              <p:nvPr/>
            </p:nvSpPr>
            <p:spPr>
              <a:xfrm>
                <a:off x="48" y="0"/>
                <a:ext cx="198" cy="192"/>
              </a:xfrm>
              <a:prstGeom prst="ellipse">
                <a:avLst/>
              </a:prstGeom>
              <a:gradFill rotWithShape="1">
                <a:gsLst>
                  <a:gs pos="0">
                    <a:srgbClr val="FF3300"/>
                  </a:gs>
                  <a:gs pos="100000">
                    <a:srgbClr val="490F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nchorCtr="0"/>
              <a:p>
                <a:pPr algn="ctr" eaLnBrk="0" hangingPunct="0">
                  <a:buClrTx/>
                  <a:buSzTx/>
                </a:pPr>
                <a:endParaRPr lang="zh-CN" altLang="en-US" sz="2400">
                  <a:solidFill>
                    <a:srgbClr val="FF0000"/>
                  </a:solidFill>
                  <a:latin typeface="Times New Roman" panose="02020603050405020304" pitchFamily="18" charset="0"/>
                  <a:ea typeface="宋体" panose="02010600030101010101" pitchFamily="2" charset="-122"/>
                </a:endParaRPr>
              </a:p>
            </p:txBody>
          </p:sp>
          <p:sp>
            <p:nvSpPr>
              <p:cNvPr id="18468" name="Oval 37"/>
              <p:cNvSpPr/>
              <p:nvPr/>
            </p:nvSpPr>
            <p:spPr>
              <a:xfrm>
                <a:off x="432" y="0"/>
                <a:ext cx="198" cy="192"/>
              </a:xfrm>
              <a:prstGeom prst="ellipse">
                <a:avLst/>
              </a:prstGeom>
              <a:gradFill rotWithShape="1">
                <a:gsLst>
                  <a:gs pos="0">
                    <a:srgbClr val="66FFFF"/>
                  </a:gs>
                  <a:gs pos="100000">
                    <a:srgbClr val="173939"/>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nchorCtr="0"/>
              <a:p>
                <a:pPr algn="ctr" eaLnBrk="0" hangingPunct="0">
                  <a:buClrTx/>
                  <a:buSzTx/>
                </a:pPr>
                <a:endParaRPr lang="zh-CN" altLang="en-US" sz="2400">
                  <a:solidFill>
                    <a:srgbClr val="FF0000"/>
                  </a:solidFill>
                  <a:latin typeface="Times New Roman" panose="02020603050405020304" pitchFamily="18" charset="0"/>
                  <a:ea typeface="宋体" panose="02010600030101010101" pitchFamily="2" charset="-122"/>
                </a:endParaRPr>
              </a:p>
            </p:txBody>
          </p:sp>
          <p:sp>
            <p:nvSpPr>
              <p:cNvPr id="18469" name="Oval 38"/>
              <p:cNvSpPr/>
              <p:nvPr/>
            </p:nvSpPr>
            <p:spPr>
              <a:xfrm>
                <a:off x="810" y="0"/>
                <a:ext cx="198" cy="192"/>
              </a:xfrm>
              <a:prstGeom prst="ellipse">
                <a:avLst/>
              </a:prstGeom>
              <a:gradFill rotWithShape="1">
                <a:gsLst>
                  <a:gs pos="0">
                    <a:srgbClr val="FFFF00"/>
                  </a:gs>
                  <a:gs pos="100000">
                    <a:srgbClr val="767600"/>
                  </a:gs>
                </a:gsLst>
                <a:path path="shape">
                  <a:fillToRect l="50000" t="50000" r="50000" b="50000"/>
                </a:path>
                <a:tileRect/>
              </a:gradFill>
              <a:ln w="9525" cap="flat" cmpd="sng">
                <a:solidFill>
                  <a:schemeClr val="tx1"/>
                </a:solidFill>
                <a:prstDash val="solid"/>
                <a:round/>
                <a:headEnd type="none" w="med" len="med"/>
                <a:tailEnd type="none" w="med" len="med"/>
              </a:ln>
            </p:spPr>
            <p:txBody>
              <a:bodyPr wrap="none" anchor="ctr" anchorCtr="0"/>
              <a:p>
                <a:pPr algn="ctr" eaLnBrk="0" hangingPunct="0">
                  <a:buClrTx/>
                  <a:buSzTx/>
                </a:pPr>
                <a:endParaRPr lang="zh-CN" altLang="en-US" sz="2400">
                  <a:solidFill>
                    <a:srgbClr val="FF0000"/>
                  </a:solidFill>
                  <a:latin typeface="Times New Roman" panose="02020603050405020304" pitchFamily="18" charset="0"/>
                  <a:ea typeface="宋体" panose="02010600030101010101" pitchFamily="2" charset="-122"/>
                </a:endParaRPr>
              </a:p>
            </p:txBody>
          </p:sp>
          <p:sp>
            <p:nvSpPr>
              <p:cNvPr id="18471" name="Text Box 39"/>
              <p:cNvSpPr/>
              <p:nvPr/>
            </p:nvSpPr>
            <p:spPr>
              <a:xfrm>
                <a:off x="0" y="156"/>
                <a:ext cx="1104" cy="329"/>
              </a:xfrm>
              <a:prstGeom prst="rect">
                <a:avLst/>
              </a:prstGeom>
              <a:noFill/>
              <a:ln w="9525">
                <a:noFill/>
              </a:ln>
            </p:spPr>
            <p:txBody>
              <a:bodyPr>
                <a:spAutoFit/>
              </a:bodyPr>
              <a:p>
                <a:pPr defTabSz="914400" fontAlgn="base">
                  <a:buClrTx/>
                  <a:buSzPct val="100000"/>
                  <a:buFont typeface="Arial" panose="020B0604020202020204"/>
                  <a:buNone/>
                </a:pPr>
                <a:r>
                  <a:rPr lang="en-US" sz="2800" b="1" strike="noStrike" noProof="1">
                    <a:effectLst>
                      <a:outerShdw blurRad="38100" dist="38100" dir="2700000">
                        <a:srgbClr val="FFFFFF"/>
                      </a:outerShdw>
                    </a:effectLst>
                    <a:latin typeface="Times New Roman" panose="02020603050405020304" pitchFamily="18" charset="0"/>
                    <a:ea typeface="宋体" panose="02010600030101010101" pitchFamily="2" charset="-122"/>
                    <a:cs typeface="+mn-cs"/>
                  </a:rPr>
                  <a:t>A    B    C</a:t>
                </a:r>
                <a:endParaRPr lang="en-US" sz="2800" b="1" strike="noStrike" noProof="1">
                  <a:effectLst>
                    <a:outerShdw blurRad="38100" dist="38100" dir="2700000">
                      <a:srgbClr val="FFFFFF"/>
                    </a:outerShdw>
                  </a:effectLst>
                  <a:latin typeface="Times New Roman" panose="02020603050405020304" pitchFamily="18" charset="0"/>
                </a:endParaRPr>
              </a:p>
            </p:txBody>
          </p:sp>
        </p:grpSp>
      </p:grpSp>
      <p:sp>
        <p:nvSpPr>
          <p:cNvPr id="18472" name="Oval 2"/>
          <p:cNvSpPr/>
          <p:nvPr/>
        </p:nvSpPr>
        <p:spPr>
          <a:xfrm>
            <a:off x="4983163" y="4508500"/>
            <a:ext cx="1066800" cy="1066800"/>
          </a:xfrm>
          <a:prstGeom prst="ellipse">
            <a:avLst/>
          </a:prstGeom>
          <a:solidFill>
            <a:srgbClr val="FFFF00"/>
          </a:solidFill>
          <a:ln w="9525" cap="flat" cmpd="sng">
            <a:solidFill>
              <a:schemeClr val="bg2"/>
            </a:solidFill>
            <a:prstDash val="solid"/>
            <a:round/>
            <a:headEnd type="none" w="med" len="med"/>
            <a:tailEnd type="none" w="med" len="med"/>
          </a:ln>
        </p:spPr>
        <p:txBody>
          <a:bodyPr wrap="none" anchor="ctr" anchorCtr="0"/>
          <a:p>
            <a:pPr algn="ctr">
              <a:lnSpc>
                <a:spcPct val="130000"/>
              </a:lnSpc>
              <a:buClrTx/>
              <a:buSzTx/>
            </a:pPr>
            <a:endParaRPr lang="zh-CN" altLang="zh-CN" sz="2400" b="1">
              <a:solidFill>
                <a:schemeClr val="tx1"/>
              </a:solidFill>
              <a:latin typeface="Times New Roman" panose="02020603050405020304" pitchFamily="18" charset="0"/>
              <a:ea typeface="宋体" panose="02010600030101010101" pitchFamily="2" charset="-122"/>
            </a:endParaRPr>
          </a:p>
        </p:txBody>
      </p:sp>
      <p:sp>
        <p:nvSpPr>
          <p:cNvPr id="18473" name="Oval 3"/>
          <p:cNvSpPr/>
          <p:nvPr/>
        </p:nvSpPr>
        <p:spPr>
          <a:xfrm>
            <a:off x="4673600" y="5043488"/>
            <a:ext cx="1066800" cy="1066800"/>
          </a:xfrm>
          <a:prstGeom prst="ellipse">
            <a:avLst/>
          </a:prstGeom>
          <a:solidFill>
            <a:srgbClr val="FF00FF"/>
          </a:soli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8474" name="Oval 4"/>
          <p:cNvSpPr/>
          <p:nvPr/>
        </p:nvSpPr>
        <p:spPr>
          <a:xfrm>
            <a:off x="4660900" y="3963988"/>
            <a:ext cx="1066800" cy="1066800"/>
          </a:xfrm>
          <a:prstGeom prst="ellipse">
            <a:avLst/>
          </a:prstGeom>
          <a:solidFill>
            <a:srgbClr val="FF00FF"/>
          </a:solidFill>
          <a:ln w="9525" cap="flat" cmpd="sng">
            <a:solidFill>
              <a:schemeClr val="bg2"/>
            </a:solidFill>
            <a:prstDash val="solid"/>
            <a:round/>
            <a:headEnd type="none" w="med" len="med"/>
            <a:tailEnd type="none" w="med" len="med"/>
          </a:ln>
        </p:spPr>
        <p:txBody>
          <a:bodyPr wrap="none" anchor="ctr" anchorCtr="0"/>
          <a:p>
            <a:pPr algn="ctr">
              <a:lnSpc>
                <a:spcPct val="130000"/>
              </a:lnSpc>
              <a:buClrTx/>
              <a:buSzTx/>
            </a:pPr>
            <a:endParaRPr lang="zh-CN" altLang="zh-CN" sz="2400" b="1">
              <a:solidFill>
                <a:schemeClr val="tx1"/>
              </a:solidFill>
              <a:latin typeface="Times New Roman" panose="02020603050405020304" pitchFamily="18" charset="0"/>
              <a:ea typeface="宋体" panose="02010600030101010101" pitchFamily="2" charset="-122"/>
            </a:endParaRPr>
          </a:p>
        </p:txBody>
      </p:sp>
      <p:sp>
        <p:nvSpPr>
          <p:cNvPr id="18475" name="Oval 5"/>
          <p:cNvSpPr/>
          <p:nvPr/>
        </p:nvSpPr>
        <p:spPr>
          <a:xfrm>
            <a:off x="5605463" y="4508500"/>
            <a:ext cx="1066800" cy="1066800"/>
          </a:xfrm>
          <a:prstGeom prst="ellipse">
            <a:avLst/>
          </a:prstGeom>
          <a:solidFill>
            <a:srgbClr val="FF00FF"/>
          </a:solidFill>
          <a:ln w="9525" cap="flat" cmpd="sng">
            <a:solidFill>
              <a:schemeClr val="bg2"/>
            </a:solidFill>
            <a:prstDash val="solid"/>
            <a:round/>
            <a:headEnd type="none" w="med" len="med"/>
            <a:tailEnd type="none" w="med" len="med"/>
          </a:ln>
        </p:spPr>
        <p:txBody>
          <a:bodyPr wrap="none" anchor="ctr" anchorCtr="0"/>
          <a:p>
            <a:pPr algn="ctr">
              <a:lnSpc>
                <a:spcPct val="130000"/>
              </a:lnSpc>
              <a:buClrTx/>
              <a:buSzTx/>
            </a:pPr>
            <a:endParaRPr lang="zh-CN" altLang="zh-CN" sz="2400" b="1">
              <a:solidFill>
                <a:schemeClr val="tx1"/>
              </a:solidFill>
              <a:latin typeface="Times New Roman" panose="02020603050405020304" pitchFamily="18" charset="0"/>
              <a:ea typeface="宋体" panose="02010600030101010101" pitchFamily="2" charset="-122"/>
            </a:endParaRPr>
          </a:p>
        </p:txBody>
      </p:sp>
      <p:sp>
        <p:nvSpPr>
          <p:cNvPr id="18476" name="Oval 6"/>
          <p:cNvSpPr/>
          <p:nvPr/>
        </p:nvSpPr>
        <p:spPr>
          <a:xfrm>
            <a:off x="5600700" y="5589588"/>
            <a:ext cx="1066800" cy="1066800"/>
          </a:xfrm>
          <a:prstGeom prst="ellipse">
            <a:avLst/>
          </a:prstGeom>
          <a:solidFill>
            <a:srgbClr val="FF00FF"/>
          </a:soli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8477" name="Oval 7"/>
          <p:cNvSpPr/>
          <p:nvPr/>
        </p:nvSpPr>
        <p:spPr>
          <a:xfrm>
            <a:off x="5594350" y="3429000"/>
            <a:ext cx="1066800" cy="1066800"/>
          </a:xfrm>
          <a:prstGeom prst="ellipse">
            <a:avLst/>
          </a:prstGeom>
          <a:solidFill>
            <a:srgbClr val="FF00FF"/>
          </a:solidFill>
          <a:ln w="9525" cap="flat" cmpd="sng">
            <a:solidFill>
              <a:schemeClr val="bg2"/>
            </a:solidFill>
            <a:prstDash val="solid"/>
            <a:round/>
            <a:headEnd type="none" w="med" len="med"/>
            <a:tailEnd type="none" w="med" len="med"/>
          </a:ln>
        </p:spPr>
        <p:txBody>
          <a:bodyPr wrap="none" anchor="ctr" anchorCtr="0"/>
          <a:p>
            <a:pPr algn="ctr">
              <a:lnSpc>
                <a:spcPct val="130000"/>
              </a:lnSpc>
              <a:buClrTx/>
              <a:buSzTx/>
            </a:pPr>
            <a:endParaRPr lang="zh-CN" altLang="zh-CN" sz="2400" b="1">
              <a:solidFill>
                <a:schemeClr val="tx1"/>
              </a:solidFill>
              <a:latin typeface="Times New Roman" panose="02020603050405020304" pitchFamily="18" charset="0"/>
              <a:ea typeface="宋体" panose="02010600030101010101" pitchFamily="2" charset="-122"/>
            </a:endParaRPr>
          </a:p>
        </p:txBody>
      </p:sp>
      <p:sp>
        <p:nvSpPr>
          <p:cNvPr id="18478" name="Oval 8"/>
          <p:cNvSpPr/>
          <p:nvPr/>
        </p:nvSpPr>
        <p:spPr>
          <a:xfrm>
            <a:off x="3733800" y="4510088"/>
            <a:ext cx="1066800" cy="1066800"/>
          </a:xfrm>
          <a:prstGeom prst="ellipse">
            <a:avLst/>
          </a:prstGeom>
          <a:solidFill>
            <a:srgbClr val="FF00FF"/>
          </a:solidFill>
          <a:ln w="9525" cap="flat" cmpd="sng">
            <a:solidFill>
              <a:schemeClr val="bg2"/>
            </a:solidFill>
            <a:prstDash val="solid"/>
            <a:round/>
            <a:headEnd type="none" w="med" len="med"/>
            <a:tailEnd type="none" w="med" len="med"/>
          </a:ln>
        </p:spPr>
        <p:txBody>
          <a:bodyPr wrap="none" anchor="ctr" anchorCtr="0"/>
          <a:p>
            <a:pPr algn="ctr">
              <a:lnSpc>
                <a:spcPct val="130000"/>
              </a:lnSpc>
              <a:buClrTx/>
              <a:buSzTx/>
            </a:pPr>
            <a:endParaRPr lang="zh-CN" altLang="zh-CN" sz="2400" b="1">
              <a:solidFill>
                <a:schemeClr val="tx1"/>
              </a:solidFill>
              <a:latin typeface="Times New Roman" panose="02020603050405020304" pitchFamily="18" charset="0"/>
              <a:ea typeface="宋体" panose="02010600030101010101" pitchFamily="2" charset="-122"/>
            </a:endParaRPr>
          </a:p>
        </p:txBody>
      </p:sp>
      <p:grpSp>
        <p:nvGrpSpPr>
          <p:cNvPr id="18479" name="Group 9"/>
          <p:cNvGrpSpPr/>
          <p:nvPr/>
        </p:nvGrpSpPr>
        <p:grpSpPr>
          <a:xfrm>
            <a:off x="4381500" y="3500438"/>
            <a:ext cx="2895600" cy="3211512"/>
            <a:chOff x="1736" y="210"/>
            <a:chExt cx="1824" cy="2023"/>
          </a:xfrm>
        </p:grpSpPr>
        <p:sp>
          <p:nvSpPr>
            <p:cNvPr id="3" name="Oval 10"/>
            <p:cNvSpPr/>
            <p:nvPr/>
          </p:nvSpPr>
          <p:spPr>
            <a:xfrm>
              <a:off x="2312" y="546"/>
              <a:ext cx="672" cy="672"/>
            </a:xfrm>
            <a:prstGeom prst="ellipse">
              <a:avLst/>
            </a:prstGeom>
            <a:solidFill>
              <a:srgbClr val="00FFFF"/>
            </a:soli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8480" name="Oval 11"/>
            <p:cNvSpPr/>
            <p:nvPr/>
          </p:nvSpPr>
          <p:spPr>
            <a:xfrm>
              <a:off x="1738" y="1561"/>
              <a:ext cx="672" cy="672"/>
            </a:xfrm>
            <a:prstGeom prst="ellipse">
              <a:avLst/>
            </a:prstGeom>
            <a:solidFill>
              <a:srgbClr val="00FFFF"/>
            </a:solidFill>
            <a:ln w="9525" cap="flat" cmpd="sng">
              <a:solidFill>
                <a:schemeClr val="tx1"/>
              </a:solidFill>
              <a:prstDash val="solid"/>
              <a:round/>
              <a:headEnd type="none" w="med" len="med"/>
              <a:tailEnd type="none" w="med" len="med"/>
            </a:ln>
          </p:spPr>
          <p:txBody>
            <a:bodyPr wrap="none" anchor="ctr" anchorCtr="0"/>
            <a:p>
              <a:pPr algn="ctr">
                <a:lnSpc>
                  <a:spcPct val="130000"/>
                </a:lnSpc>
                <a:buClrTx/>
                <a:buSzTx/>
              </a:pPr>
              <a:endParaRPr lang="zh-CN" altLang="zh-CN" sz="2400" b="1">
                <a:solidFill>
                  <a:schemeClr val="tx1"/>
                </a:solidFill>
                <a:latin typeface="Times New Roman" panose="02020603050405020304" pitchFamily="18" charset="0"/>
                <a:ea typeface="宋体" panose="02010600030101010101" pitchFamily="2" charset="-122"/>
              </a:endParaRPr>
            </a:p>
          </p:txBody>
        </p:sp>
        <p:sp>
          <p:nvSpPr>
            <p:cNvPr id="18481" name="Oval 12"/>
            <p:cNvSpPr/>
            <p:nvPr/>
          </p:nvSpPr>
          <p:spPr>
            <a:xfrm>
              <a:off x="1736" y="882"/>
              <a:ext cx="672" cy="672"/>
            </a:xfrm>
            <a:prstGeom prst="ellipse">
              <a:avLst/>
            </a:prstGeom>
            <a:solidFill>
              <a:srgbClr val="00FFFF"/>
            </a:soli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8482" name="Oval 13"/>
            <p:cNvSpPr/>
            <p:nvPr/>
          </p:nvSpPr>
          <p:spPr>
            <a:xfrm>
              <a:off x="2888" y="882"/>
              <a:ext cx="672" cy="672"/>
            </a:xfrm>
            <a:prstGeom prst="ellipse">
              <a:avLst/>
            </a:prstGeom>
            <a:solidFill>
              <a:srgbClr val="00FFFF"/>
            </a:soli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8483" name="Oval 14"/>
            <p:cNvSpPr/>
            <p:nvPr/>
          </p:nvSpPr>
          <p:spPr>
            <a:xfrm>
              <a:off x="2312" y="1218"/>
              <a:ext cx="672" cy="672"/>
            </a:xfrm>
            <a:prstGeom prst="ellipse">
              <a:avLst/>
            </a:prstGeom>
            <a:solidFill>
              <a:srgbClr val="00FFFF"/>
            </a:soli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8484" name="Oval 15"/>
            <p:cNvSpPr/>
            <p:nvPr/>
          </p:nvSpPr>
          <p:spPr>
            <a:xfrm>
              <a:off x="1736" y="210"/>
              <a:ext cx="672" cy="672"/>
            </a:xfrm>
            <a:prstGeom prst="ellipse">
              <a:avLst/>
            </a:prstGeom>
            <a:solidFill>
              <a:srgbClr val="00FFFF"/>
            </a:soli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18486" name="Oval 16"/>
          <p:cNvSpPr/>
          <p:nvPr/>
        </p:nvSpPr>
        <p:spPr>
          <a:xfrm>
            <a:off x="5100638" y="4652963"/>
            <a:ext cx="1066800" cy="1066800"/>
          </a:xfrm>
          <a:prstGeom prst="ellipse">
            <a:avLst/>
          </a:prstGeom>
          <a:solidFill>
            <a:srgbClr val="FFFF00"/>
          </a:solidFill>
          <a:ln w="9525" cap="flat" cmpd="sng">
            <a:solidFill>
              <a:schemeClr val="bg2"/>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439"/>
                                        </p:tgtEl>
                                        <p:attrNameLst>
                                          <p:attrName>style.visibility</p:attrName>
                                        </p:attrNameLst>
                                      </p:cBhvr>
                                      <p:to>
                                        <p:strVal val="visible"/>
                                      </p:to>
                                    </p:set>
                                    <p:animEffect transition="in" filter="blinds(horizontal)">
                                      <p:cBhvr>
                                        <p:cTn id="7" dur="500" fill="hold"/>
                                        <p:tgtEl>
                                          <p:spTgt spid="1843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435"/>
                                        </p:tgtEl>
                                        <p:attrNameLst>
                                          <p:attrName>style.visibility</p:attrName>
                                        </p:attrNameLst>
                                      </p:cBhvr>
                                      <p:to>
                                        <p:strVal val="visible"/>
                                      </p:to>
                                    </p:set>
                                    <p:animEffect transition="in" filter="blinds(horizontal)">
                                      <p:cBhvr>
                                        <p:cTn id="12" dur="500" fill="hold"/>
                                        <p:tgtEl>
                                          <p:spTgt spid="1843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440"/>
                                        </p:tgtEl>
                                        <p:attrNameLst>
                                          <p:attrName>style.visibility</p:attrName>
                                        </p:attrNameLst>
                                      </p:cBhvr>
                                      <p:to>
                                        <p:strVal val="visible"/>
                                      </p:to>
                                    </p:set>
                                    <p:animEffect transition="in" filter="blinds(horizontal)">
                                      <p:cBhvr>
                                        <p:cTn id="17" dur="500" fill="hold"/>
                                        <p:tgtEl>
                                          <p:spTgt spid="1844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436"/>
                                        </p:tgtEl>
                                        <p:attrNameLst>
                                          <p:attrName>style.visibility</p:attrName>
                                        </p:attrNameLst>
                                      </p:cBhvr>
                                      <p:to>
                                        <p:strVal val="visible"/>
                                      </p:to>
                                    </p:set>
                                    <p:animEffect transition="in" filter="blinds(horizontal)">
                                      <p:cBhvr>
                                        <p:cTn id="22" dur="500" fill="hold"/>
                                        <p:tgtEl>
                                          <p:spTgt spid="1843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blinds(horizontal)">
                                      <p:cBhvr>
                                        <p:cTn id="27" dur="500" fill="hold"/>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437"/>
                                        </p:tgtEl>
                                        <p:attrNameLst>
                                          <p:attrName>style.visibility</p:attrName>
                                        </p:attrNameLst>
                                      </p:cBhvr>
                                      <p:to>
                                        <p:strVal val="visible"/>
                                      </p:to>
                                    </p:set>
                                    <p:animEffect transition="in" filter="blinds(horizontal)">
                                      <p:cBhvr>
                                        <p:cTn id="32" dur="500" fill="hold"/>
                                        <p:tgtEl>
                                          <p:spTgt spid="1843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8438"/>
                                        </p:tgtEl>
                                        <p:attrNameLst>
                                          <p:attrName>style.visibility</p:attrName>
                                        </p:attrNameLst>
                                      </p:cBhvr>
                                      <p:to>
                                        <p:strVal val="visible"/>
                                      </p:to>
                                    </p:set>
                                    <p:animEffect transition="in" filter="blinds(horizontal)">
                                      <p:cBhvr>
                                        <p:cTn id="37" dur="500" fill="hold"/>
                                        <p:tgtEl>
                                          <p:spTgt spid="18438"/>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18472"/>
                                        </p:tgtEl>
                                        <p:attrNameLst>
                                          <p:attrName>style.visibility</p:attrName>
                                        </p:attrNameLst>
                                      </p:cBhvr>
                                      <p:to>
                                        <p:strVal val="visible"/>
                                      </p:to>
                                    </p:set>
                                    <p:animEffect transition="in" filter="box(out)">
                                      <p:cBhvr>
                                        <p:cTn id="42" dur="500"/>
                                        <p:tgtEl>
                                          <p:spTgt spid="18472"/>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18474"/>
                                        </p:tgtEl>
                                        <p:attrNameLst>
                                          <p:attrName>style.visibility</p:attrName>
                                        </p:attrNameLst>
                                      </p:cBhvr>
                                      <p:to>
                                        <p:strVal val="visible"/>
                                      </p:to>
                                    </p:set>
                                    <p:animEffect transition="in" filter="box(out)">
                                      <p:cBhvr>
                                        <p:cTn id="47" dur="500"/>
                                        <p:tgtEl>
                                          <p:spTgt spid="18474"/>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18475"/>
                                        </p:tgtEl>
                                        <p:attrNameLst>
                                          <p:attrName>style.visibility</p:attrName>
                                        </p:attrNameLst>
                                      </p:cBhvr>
                                      <p:to>
                                        <p:strVal val="visible"/>
                                      </p:to>
                                    </p:set>
                                    <p:animEffect transition="in" filter="box(out)">
                                      <p:cBhvr>
                                        <p:cTn id="52" dur="500"/>
                                        <p:tgtEl>
                                          <p:spTgt spid="18475"/>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18473"/>
                                        </p:tgtEl>
                                        <p:attrNameLst>
                                          <p:attrName>style.visibility</p:attrName>
                                        </p:attrNameLst>
                                      </p:cBhvr>
                                      <p:to>
                                        <p:strVal val="visible"/>
                                      </p:to>
                                    </p:set>
                                    <p:animEffect transition="in" filter="box(out)">
                                      <p:cBhvr>
                                        <p:cTn id="57" dur="500"/>
                                        <p:tgtEl>
                                          <p:spTgt spid="18473"/>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32" fill="hold" grpId="0" nodeType="clickEffect">
                                  <p:stCondLst>
                                    <p:cond delay="0"/>
                                  </p:stCondLst>
                                  <p:childTnLst>
                                    <p:set>
                                      <p:cBhvr>
                                        <p:cTn id="61" dur="1" fill="hold">
                                          <p:stCondLst>
                                            <p:cond delay="0"/>
                                          </p:stCondLst>
                                        </p:cTn>
                                        <p:tgtEl>
                                          <p:spTgt spid="18477"/>
                                        </p:tgtEl>
                                        <p:attrNameLst>
                                          <p:attrName>style.visibility</p:attrName>
                                        </p:attrNameLst>
                                      </p:cBhvr>
                                      <p:to>
                                        <p:strVal val="visible"/>
                                      </p:to>
                                    </p:set>
                                    <p:animEffect transition="in" filter="box(out)">
                                      <p:cBhvr>
                                        <p:cTn id="62" dur="500"/>
                                        <p:tgtEl>
                                          <p:spTgt spid="18477"/>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32" fill="hold" grpId="0" nodeType="clickEffect">
                                  <p:stCondLst>
                                    <p:cond delay="0"/>
                                  </p:stCondLst>
                                  <p:childTnLst>
                                    <p:set>
                                      <p:cBhvr>
                                        <p:cTn id="66" dur="1" fill="hold">
                                          <p:stCondLst>
                                            <p:cond delay="0"/>
                                          </p:stCondLst>
                                        </p:cTn>
                                        <p:tgtEl>
                                          <p:spTgt spid="18476"/>
                                        </p:tgtEl>
                                        <p:attrNameLst>
                                          <p:attrName>style.visibility</p:attrName>
                                        </p:attrNameLst>
                                      </p:cBhvr>
                                      <p:to>
                                        <p:strVal val="visible"/>
                                      </p:to>
                                    </p:set>
                                    <p:animEffect transition="in" filter="box(out)">
                                      <p:cBhvr>
                                        <p:cTn id="67" dur="500"/>
                                        <p:tgtEl>
                                          <p:spTgt spid="18476"/>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32" fill="hold" grpId="0" nodeType="clickEffect">
                                  <p:stCondLst>
                                    <p:cond delay="0"/>
                                  </p:stCondLst>
                                  <p:childTnLst>
                                    <p:set>
                                      <p:cBhvr>
                                        <p:cTn id="71" dur="1" fill="hold">
                                          <p:stCondLst>
                                            <p:cond delay="0"/>
                                          </p:stCondLst>
                                        </p:cTn>
                                        <p:tgtEl>
                                          <p:spTgt spid="18478"/>
                                        </p:tgtEl>
                                        <p:attrNameLst>
                                          <p:attrName>style.visibility</p:attrName>
                                        </p:attrNameLst>
                                      </p:cBhvr>
                                      <p:to>
                                        <p:strVal val="visible"/>
                                      </p:to>
                                    </p:set>
                                    <p:animEffect transition="in" filter="box(out)">
                                      <p:cBhvr>
                                        <p:cTn id="72" dur="500"/>
                                        <p:tgtEl>
                                          <p:spTgt spid="18478"/>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32" fill="hold" nodeType="clickEffect">
                                  <p:stCondLst>
                                    <p:cond delay="0"/>
                                  </p:stCondLst>
                                  <p:childTnLst>
                                    <p:set>
                                      <p:cBhvr>
                                        <p:cTn id="76" dur="1" fill="hold">
                                          <p:stCondLst>
                                            <p:cond delay="0"/>
                                          </p:stCondLst>
                                        </p:cTn>
                                        <p:tgtEl>
                                          <p:spTgt spid="18479"/>
                                        </p:tgtEl>
                                        <p:attrNameLst>
                                          <p:attrName>style.visibility</p:attrName>
                                        </p:attrNameLst>
                                      </p:cBhvr>
                                      <p:to>
                                        <p:strVal val="visible"/>
                                      </p:to>
                                    </p:set>
                                    <p:animEffect transition="in" filter="box(out)">
                                      <p:cBhvr>
                                        <p:cTn id="77" dur="3000"/>
                                        <p:tgtEl>
                                          <p:spTgt spid="18479"/>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32" fill="hold" grpId="0" nodeType="clickEffect">
                                  <p:stCondLst>
                                    <p:cond delay="0"/>
                                  </p:stCondLst>
                                  <p:childTnLst>
                                    <p:set>
                                      <p:cBhvr>
                                        <p:cTn id="81" dur="1" fill="hold">
                                          <p:stCondLst>
                                            <p:cond delay="0"/>
                                          </p:stCondLst>
                                        </p:cTn>
                                        <p:tgtEl>
                                          <p:spTgt spid="18486"/>
                                        </p:tgtEl>
                                        <p:attrNameLst>
                                          <p:attrName>style.visibility</p:attrName>
                                        </p:attrNameLst>
                                      </p:cBhvr>
                                      <p:to>
                                        <p:strVal val="visible"/>
                                      </p:to>
                                    </p:set>
                                    <p:animEffect transition="in" filter="box(out)">
                                      <p:cBhvr>
                                        <p:cTn id="82" dur="500"/>
                                        <p:tgtEl>
                                          <p:spTgt spid="1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animBg="1"/>
      <p:bldP spid="18438" grpId="0" animBg="1"/>
      <p:bldP spid="18472" grpId="0" bldLvl="0" animBg="1"/>
      <p:bldP spid="18473" grpId="0" bldLvl="0" animBg="1"/>
      <p:bldP spid="18474" grpId="0" bldLvl="0" animBg="1"/>
      <p:bldP spid="18475" grpId="0" bldLvl="0" animBg="1"/>
      <p:bldP spid="18476" grpId="0" bldLvl="0" animBg="1"/>
      <p:bldP spid="18477" grpId="0" bldLvl="0" animBg="1"/>
      <p:bldP spid="18478" grpId="0" bldLvl="0" animBg="1"/>
      <p:bldP spid="18486"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9458" name="Rectangle 3"/>
          <p:cNvSpPr>
            <a:spLocks noGrp="1" noRot="1"/>
          </p:cNvSpPr>
          <p:nvPr>
            <p:ph type="body" idx="4294967295"/>
          </p:nvPr>
        </p:nvSpPr>
        <p:spPr>
          <a:xfrm>
            <a:off x="1524000" y="1143000"/>
            <a:ext cx="9147175" cy="838200"/>
          </a:xfrm>
        </p:spPr>
        <p:txBody>
          <a:bodyPr wrap="square" lIns="91440" tIns="45720" rIns="91440" bIns="45720" anchor="t" anchorCtr="0"/>
          <a:p>
            <a:pPr marL="342900" marR="0" indent="-342900" algn="l" defTabSz="914400" rtl="0" eaLnBrk="1" fontAlgn="base" latinLnBrk="0" hangingPunct="1">
              <a:lnSpc>
                <a:spcPct val="100000"/>
              </a:lnSpc>
              <a:spcBef>
                <a:spcPct val="20000"/>
              </a:spcBef>
              <a:spcAft>
                <a:spcPct val="0"/>
              </a:spcAft>
              <a:buClr>
                <a:srgbClr val="FF6600"/>
              </a:buClr>
              <a:buSzTx/>
              <a:buFont typeface="Wingdings" panose="05000000000000000000" pitchFamily="2" charset="2"/>
              <a:buChar char="§"/>
            </a:pPr>
            <a:r>
              <a:rPr kumimoji="0" lang="en-US" altLang="zh-CN" sz="3200" b="1" i="0" u="none" strike="noStrike" kern="0" cap="none" spc="0" normalizeH="0" baseline="0" noProof="1">
                <a:solidFill>
                  <a:srgbClr val="0000FF"/>
                </a:solidFill>
                <a:effectLst/>
                <a:latin typeface="+mn-lt"/>
                <a:ea typeface="+mn-ea"/>
                <a:cs typeface="+mn-cs"/>
              </a:rPr>
              <a:t>①</a:t>
            </a:r>
            <a:r>
              <a:rPr kumimoji="0" lang="zh-CN" altLang="en-US" sz="3200" b="1" i="0" u="none" strike="noStrike" kern="0" cap="none" spc="0" normalizeH="0" baseline="0" noProof="1">
                <a:solidFill>
                  <a:srgbClr val="0000FF"/>
                </a:solidFill>
                <a:effectLst/>
                <a:latin typeface="+mn-lt"/>
                <a:ea typeface="+mn-ea"/>
                <a:cs typeface="+mn-cs"/>
              </a:rPr>
              <a:t>面心立方紧密堆积晶胞平均占有的原子数目：</a:t>
            </a:r>
            <a:endParaRPr kumimoji="0" lang="zh-CN" altLang="en-US" sz="3200" b="1" i="0" u="none" strike="noStrike" kern="0" cap="none" spc="0" normalizeH="0" baseline="0" noProof="1">
              <a:solidFill>
                <a:srgbClr val="0000FF"/>
              </a:solidFill>
              <a:effectLst/>
              <a:latin typeface="+mn-lt"/>
              <a:ea typeface="+mn-ea"/>
              <a:cs typeface="+mn-cs"/>
            </a:endParaRPr>
          </a:p>
        </p:txBody>
      </p:sp>
      <p:grpSp>
        <p:nvGrpSpPr>
          <p:cNvPr id="19459" name="Group 4"/>
          <p:cNvGrpSpPr/>
          <p:nvPr/>
        </p:nvGrpSpPr>
        <p:grpSpPr>
          <a:xfrm>
            <a:off x="6248400" y="4102100"/>
            <a:ext cx="3487738" cy="1008063"/>
            <a:chOff x="0" y="0"/>
            <a:chExt cx="2197" cy="635"/>
          </a:xfrm>
        </p:grpSpPr>
        <p:grpSp>
          <p:nvGrpSpPr>
            <p:cNvPr id="2" name="Group 5"/>
            <p:cNvGrpSpPr/>
            <p:nvPr/>
          </p:nvGrpSpPr>
          <p:grpSpPr>
            <a:xfrm>
              <a:off x="0" y="0"/>
              <a:ext cx="350" cy="635"/>
              <a:chOff x="0" y="0"/>
              <a:chExt cx="350" cy="635"/>
            </a:xfrm>
          </p:grpSpPr>
          <p:cxnSp>
            <p:nvCxnSpPr>
              <p:cNvPr id="19460" name="Line 6"/>
              <p:cNvCxnSpPr/>
              <p:nvPr/>
            </p:nvCxnSpPr>
            <p:spPr>
              <a:xfrm>
                <a:off x="28" y="315"/>
                <a:ext cx="288" cy="0"/>
              </a:xfrm>
              <a:prstGeom prst="line">
                <a:avLst/>
              </a:prstGeom>
              <a:ln w="38100" cap="flat" cmpd="sng">
                <a:solidFill>
                  <a:srgbClr val="FF3300"/>
                </a:solidFill>
                <a:prstDash val="solid"/>
                <a:round/>
                <a:headEnd type="none" w="med" len="med"/>
                <a:tailEnd type="none" w="med" len="med"/>
              </a:ln>
            </p:spPr>
          </p:cxnSp>
          <p:sp>
            <p:nvSpPr>
              <p:cNvPr id="19462" name="Text Box 7"/>
              <p:cNvSpPr/>
              <p:nvPr/>
            </p:nvSpPr>
            <p:spPr>
              <a:xfrm>
                <a:off x="14" y="267"/>
                <a:ext cx="336" cy="368"/>
              </a:xfrm>
              <a:prstGeom prst="rect">
                <a:avLst/>
              </a:prstGeom>
              <a:noFill/>
              <a:ln w="9525">
                <a:noFill/>
              </a:ln>
            </p:spPr>
            <p:txBody>
              <a:bodyPr>
                <a:spAutoFit/>
              </a:bodyPr>
              <a:p>
                <a:pPr algn="ctr" defTabSz="914400" fontAlgn="base">
                  <a:spcBef>
                    <a:spcPct val="50000"/>
                  </a:spcBef>
                  <a:buClrTx/>
                  <a:buSzPct val="100000"/>
                  <a:buFont typeface="Arial" panose="020B0604020202020204"/>
                  <a:buNone/>
                </a:pPr>
                <a:r>
                  <a:rPr lang="en-US" altLang="zh-CN" sz="32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8</a:t>
                </a:r>
                <a:endParaRPr lang="en-US" altLang="zh-CN" sz="3200" b="1" strike="noStrike" noProof="1">
                  <a:solidFill>
                    <a:srgbClr val="FF3300"/>
                  </a:solidFill>
                  <a:effectLst>
                    <a:outerShdw blurRad="38100" dist="38100" dir="2700000">
                      <a:srgbClr val="000000"/>
                    </a:outerShdw>
                  </a:effectLst>
                </a:endParaRPr>
              </a:p>
            </p:txBody>
          </p:sp>
          <p:sp>
            <p:nvSpPr>
              <p:cNvPr id="19463" name="Text Box 8"/>
              <p:cNvSpPr/>
              <p:nvPr/>
            </p:nvSpPr>
            <p:spPr>
              <a:xfrm>
                <a:off x="0" y="0"/>
                <a:ext cx="336" cy="368"/>
              </a:xfrm>
              <a:prstGeom prst="rect">
                <a:avLst/>
              </a:prstGeom>
              <a:noFill/>
              <a:ln w="9525">
                <a:noFill/>
              </a:ln>
            </p:spPr>
            <p:txBody>
              <a:bodyPr>
                <a:spAutoFit/>
              </a:bodyPr>
              <a:p>
                <a:pPr algn="ctr" defTabSz="914400" fontAlgn="base">
                  <a:spcBef>
                    <a:spcPct val="50000"/>
                  </a:spcBef>
                  <a:buClrTx/>
                  <a:buSzPct val="100000"/>
                  <a:buFont typeface="Arial" panose="020B0604020202020204"/>
                  <a:buNone/>
                </a:pPr>
                <a:r>
                  <a:rPr lang="en-US" altLang="zh-CN" sz="32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1</a:t>
                </a:r>
                <a:endParaRPr lang="en-US" altLang="zh-CN" sz="3200" b="1" strike="noStrike" noProof="1">
                  <a:solidFill>
                    <a:srgbClr val="FF3300"/>
                  </a:solidFill>
                  <a:effectLst>
                    <a:outerShdw blurRad="38100" dist="38100" dir="2700000">
                      <a:srgbClr val="000000"/>
                    </a:outerShdw>
                  </a:effectLst>
                </a:endParaRPr>
              </a:p>
            </p:txBody>
          </p:sp>
        </p:grpSp>
        <p:sp>
          <p:nvSpPr>
            <p:cNvPr id="19464" name="Text Box 9"/>
            <p:cNvSpPr/>
            <p:nvPr/>
          </p:nvSpPr>
          <p:spPr>
            <a:xfrm>
              <a:off x="268" y="137"/>
              <a:ext cx="549" cy="368"/>
            </a:xfrm>
            <a:prstGeom prst="rect">
              <a:avLst/>
            </a:prstGeom>
            <a:noFill/>
            <a:ln w="9525">
              <a:noFill/>
            </a:ln>
          </p:spPr>
          <p:txBody>
            <a:bodyPr>
              <a:spAutoFit/>
            </a:bodyPr>
            <a:p>
              <a:pPr fontAlgn="base">
                <a:spcBef>
                  <a:spcPct val="50000"/>
                </a:spcBef>
              </a:pPr>
              <a:r>
                <a:rPr lang="en-US" altLang="zh-CN" sz="32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×8</a:t>
              </a:r>
              <a:endParaRPr lang="en-US" altLang="zh-CN" sz="3200" b="1" strike="noStrike" noProof="1">
                <a:solidFill>
                  <a:srgbClr val="FF3300"/>
                </a:solidFill>
                <a:effectLst>
                  <a:outerShdw blurRad="38100" dist="38100" dir="2700000">
                    <a:srgbClr val="000000"/>
                  </a:outerShdw>
                </a:effectLst>
              </a:endParaRPr>
            </a:p>
          </p:txBody>
        </p:sp>
        <p:sp>
          <p:nvSpPr>
            <p:cNvPr id="19465" name="Text Box 10"/>
            <p:cNvSpPr/>
            <p:nvPr/>
          </p:nvSpPr>
          <p:spPr>
            <a:xfrm>
              <a:off x="1669" y="147"/>
              <a:ext cx="528" cy="368"/>
            </a:xfrm>
            <a:prstGeom prst="rect">
              <a:avLst/>
            </a:prstGeom>
            <a:noFill/>
            <a:ln w="9525">
              <a:noFill/>
            </a:ln>
          </p:spPr>
          <p:txBody>
            <a:bodyPr>
              <a:spAutoFit/>
            </a:bodyPr>
            <a:p>
              <a:pPr algn="ctr" defTabSz="914400" fontAlgn="base">
                <a:spcBef>
                  <a:spcPct val="50000"/>
                </a:spcBef>
                <a:buClrTx/>
                <a:buSzPct val="100000"/>
                <a:buFont typeface="Arial" panose="020B0604020202020204"/>
                <a:buNone/>
              </a:pPr>
              <a:r>
                <a:rPr lang="en-US" sz="32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 4</a:t>
              </a:r>
              <a:endParaRPr lang="en-US" sz="3200" b="1" strike="noStrike" noProof="1">
                <a:solidFill>
                  <a:srgbClr val="FF3300"/>
                </a:solidFill>
                <a:effectLst>
                  <a:outerShdw blurRad="38100" dist="38100" dir="2700000">
                    <a:srgbClr val="000000"/>
                  </a:outerShdw>
                </a:effectLst>
              </a:endParaRPr>
            </a:p>
          </p:txBody>
        </p:sp>
        <p:sp>
          <p:nvSpPr>
            <p:cNvPr id="19466" name="Text Box 11"/>
            <p:cNvSpPr/>
            <p:nvPr/>
          </p:nvSpPr>
          <p:spPr>
            <a:xfrm>
              <a:off x="721" y="128"/>
              <a:ext cx="288" cy="368"/>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a:t>
              </a:r>
              <a:endParaRPr lang="en-US" altLang="zh-CN" sz="3200" b="1" strike="noStrike" noProof="1">
                <a:solidFill>
                  <a:srgbClr val="FF3300"/>
                </a:solidFill>
                <a:effectLst>
                  <a:outerShdw blurRad="38100" dist="38100" dir="2700000">
                    <a:srgbClr val="000000"/>
                  </a:outerShdw>
                </a:effectLst>
              </a:endParaRPr>
            </a:p>
          </p:txBody>
        </p:sp>
        <p:grpSp>
          <p:nvGrpSpPr>
            <p:cNvPr id="3" name="Group 12"/>
            <p:cNvGrpSpPr/>
            <p:nvPr/>
          </p:nvGrpSpPr>
          <p:grpSpPr>
            <a:xfrm>
              <a:off x="960" y="0"/>
              <a:ext cx="350" cy="635"/>
              <a:chOff x="0" y="0"/>
              <a:chExt cx="350" cy="635"/>
            </a:xfrm>
          </p:grpSpPr>
          <p:cxnSp>
            <p:nvCxnSpPr>
              <p:cNvPr id="19467" name="Line 13"/>
              <p:cNvCxnSpPr/>
              <p:nvPr/>
            </p:nvCxnSpPr>
            <p:spPr>
              <a:xfrm>
                <a:off x="28" y="315"/>
                <a:ext cx="288" cy="0"/>
              </a:xfrm>
              <a:prstGeom prst="line">
                <a:avLst/>
              </a:prstGeom>
              <a:ln w="38100" cap="flat" cmpd="sng">
                <a:solidFill>
                  <a:srgbClr val="FF3300"/>
                </a:solidFill>
                <a:prstDash val="solid"/>
                <a:round/>
                <a:headEnd type="none" w="med" len="med"/>
                <a:tailEnd type="none" w="med" len="med"/>
              </a:ln>
            </p:spPr>
          </p:cxnSp>
          <p:sp>
            <p:nvSpPr>
              <p:cNvPr id="19469" name="Text Box 14"/>
              <p:cNvSpPr/>
              <p:nvPr/>
            </p:nvSpPr>
            <p:spPr>
              <a:xfrm>
                <a:off x="14" y="267"/>
                <a:ext cx="336" cy="368"/>
              </a:xfrm>
              <a:prstGeom prst="rect">
                <a:avLst/>
              </a:prstGeom>
              <a:noFill/>
              <a:ln w="9525">
                <a:noFill/>
              </a:ln>
            </p:spPr>
            <p:txBody>
              <a:bodyPr>
                <a:spAutoFit/>
              </a:bodyPr>
              <a:p>
                <a:pPr algn="ctr" defTabSz="914400" fontAlgn="base">
                  <a:spcBef>
                    <a:spcPct val="50000"/>
                  </a:spcBef>
                  <a:buClrTx/>
                  <a:buSzPct val="100000"/>
                  <a:buFont typeface="Arial" panose="020B0604020202020204"/>
                  <a:buNone/>
                </a:pPr>
                <a:r>
                  <a:rPr lang="en-US" altLang="zh-CN" sz="32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2</a:t>
                </a:r>
                <a:endParaRPr lang="en-US" altLang="zh-CN" sz="3200" b="1" strike="noStrike" noProof="1">
                  <a:solidFill>
                    <a:srgbClr val="FF3300"/>
                  </a:solidFill>
                  <a:effectLst>
                    <a:outerShdw blurRad="38100" dist="38100" dir="2700000">
                      <a:srgbClr val="000000"/>
                    </a:outerShdw>
                  </a:effectLst>
                </a:endParaRPr>
              </a:p>
            </p:txBody>
          </p:sp>
          <p:sp>
            <p:nvSpPr>
              <p:cNvPr id="19470" name="Text Box 15"/>
              <p:cNvSpPr/>
              <p:nvPr/>
            </p:nvSpPr>
            <p:spPr>
              <a:xfrm>
                <a:off x="0" y="0"/>
                <a:ext cx="336" cy="369"/>
              </a:xfrm>
              <a:prstGeom prst="rect">
                <a:avLst/>
              </a:prstGeom>
              <a:noFill/>
              <a:ln w="9525">
                <a:noFill/>
              </a:ln>
            </p:spPr>
            <p:txBody>
              <a:bodyPr>
                <a:spAutoFit/>
              </a:bodyPr>
              <a:p>
                <a:pPr algn="ctr" defTabSz="914400" fontAlgn="base">
                  <a:spcBef>
                    <a:spcPct val="50000"/>
                  </a:spcBef>
                  <a:buClrTx/>
                  <a:buSzPct val="100000"/>
                  <a:buFont typeface="Arial" panose="020B0604020202020204"/>
                  <a:buNone/>
                </a:pPr>
                <a:r>
                  <a:rPr lang="en-US" altLang="zh-CN" sz="32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1</a:t>
                </a:r>
                <a:endParaRPr lang="en-US" altLang="zh-CN" sz="3200" b="1" strike="noStrike" noProof="1">
                  <a:solidFill>
                    <a:srgbClr val="FF3300"/>
                  </a:solidFill>
                  <a:effectLst>
                    <a:outerShdw blurRad="38100" dist="38100" dir="2700000">
                      <a:srgbClr val="000000"/>
                    </a:outerShdw>
                  </a:effectLst>
                </a:endParaRPr>
              </a:p>
            </p:txBody>
          </p:sp>
        </p:grpSp>
        <p:sp>
          <p:nvSpPr>
            <p:cNvPr id="19471" name="Text Box 16"/>
            <p:cNvSpPr/>
            <p:nvPr/>
          </p:nvSpPr>
          <p:spPr>
            <a:xfrm>
              <a:off x="1228" y="137"/>
              <a:ext cx="597" cy="368"/>
            </a:xfrm>
            <a:prstGeom prst="rect">
              <a:avLst/>
            </a:prstGeom>
            <a:noFill/>
            <a:ln w="9525">
              <a:noFill/>
            </a:ln>
          </p:spPr>
          <p:txBody>
            <a:bodyPr>
              <a:spAutoFit/>
            </a:bodyPr>
            <a:p>
              <a:pPr fontAlgn="base">
                <a:spcBef>
                  <a:spcPct val="50000"/>
                </a:spcBef>
              </a:pPr>
              <a:r>
                <a:rPr lang="en-US" altLang="zh-CN" sz="32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×6</a:t>
              </a:r>
              <a:endParaRPr lang="en-US" altLang="zh-CN" sz="3200" b="1" strike="noStrike" noProof="1">
                <a:solidFill>
                  <a:srgbClr val="FF3300"/>
                </a:solidFill>
                <a:effectLst>
                  <a:outerShdw blurRad="38100" dist="38100" dir="2700000">
                    <a:srgbClr val="000000"/>
                  </a:outerShdw>
                </a:effectLst>
              </a:endParaRPr>
            </a:p>
          </p:txBody>
        </p:sp>
      </p:grpSp>
      <p:grpSp>
        <p:nvGrpSpPr>
          <p:cNvPr id="19472" name="Group 17"/>
          <p:cNvGrpSpPr/>
          <p:nvPr/>
        </p:nvGrpSpPr>
        <p:grpSpPr>
          <a:xfrm>
            <a:off x="2514600" y="2133600"/>
            <a:ext cx="2286000" cy="2238375"/>
            <a:chOff x="0" y="0"/>
            <a:chExt cx="1920" cy="1920"/>
          </a:xfrm>
        </p:grpSpPr>
        <p:cxnSp>
          <p:nvCxnSpPr>
            <p:cNvPr id="4" name="Line 18"/>
            <p:cNvCxnSpPr/>
            <p:nvPr/>
          </p:nvCxnSpPr>
          <p:spPr>
            <a:xfrm flipH="1" flipV="1">
              <a:off x="528" y="96"/>
              <a:ext cx="1296" cy="1296"/>
            </a:xfrm>
            <a:prstGeom prst="line">
              <a:avLst/>
            </a:prstGeom>
            <a:ln w="38100" cap="flat" cmpd="sng">
              <a:solidFill>
                <a:schemeClr val="tx1"/>
              </a:solidFill>
              <a:prstDash val="dash"/>
              <a:round/>
              <a:headEnd type="none" w="med" len="med"/>
              <a:tailEnd type="none" w="med" len="med"/>
            </a:ln>
          </p:spPr>
        </p:cxnSp>
        <p:cxnSp>
          <p:nvCxnSpPr>
            <p:cNvPr id="19473" name="Line 19"/>
            <p:cNvCxnSpPr/>
            <p:nvPr/>
          </p:nvCxnSpPr>
          <p:spPr>
            <a:xfrm>
              <a:off x="528" y="96"/>
              <a:ext cx="864" cy="432"/>
            </a:xfrm>
            <a:prstGeom prst="line">
              <a:avLst/>
            </a:prstGeom>
            <a:ln w="38100" cap="flat" cmpd="sng">
              <a:solidFill>
                <a:schemeClr val="tx1"/>
              </a:solidFill>
              <a:prstDash val="solid"/>
              <a:round/>
              <a:headEnd type="none" w="med" len="med"/>
              <a:tailEnd type="none" w="med" len="med"/>
            </a:ln>
          </p:spPr>
        </p:cxnSp>
        <p:cxnSp>
          <p:nvCxnSpPr>
            <p:cNvPr id="19474" name="Line 20"/>
            <p:cNvCxnSpPr/>
            <p:nvPr/>
          </p:nvCxnSpPr>
          <p:spPr>
            <a:xfrm>
              <a:off x="1392" y="528"/>
              <a:ext cx="432" cy="864"/>
            </a:xfrm>
            <a:prstGeom prst="line">
              <a:avLst/>
            </a:prstGeom>
            <a:ln w="38100" cap="flat" cmpd="sng">
              <a:solidFill>
                <a:schemeClr val="tx1"/>
              </a:solidFill>
              <a:prstDash val="solid"/>
              <a:round/>
              <a:headEnd type="none" w="med" len="med"/>
              <a:tailEnd type="none" w="med" len="med"/>
            </a:ln>
          </p:spPr>
        </p:cxnSp>
        <p:sp>
          <p:nvSpPr>
            <p:cNvPr id="19475" name="AutoShape 21"/>
            <p:cNvSpPr/>
            <p:nvPr/>
          </p:nvSpPr>
          <p:spPr>
            <a:xfrm>
              <a:off x="96" y="96"/>
              <a:ext cx="1728" cy="1728"/>
            </a:xfrm>
            <a:prstGeom prst="cube">
              <a:avLst>
                <a:gd name="adj" fmla="val 25000"/>
              </a:avLst>
            </a:prstGeom>
            <a:noFill/>
            <a:ln w="38100" cap="flat" cmpd="sng">
              <a:solidFill>
                <a:schemeClr val="tx1"/>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19476" name="Line 22"/>
            <p:cNvCxnSpPr/>
            <p:nvPr/>
          </p:nvCxnSpPr>
          <p:spPr>
            <a:xfrm>
              <a:off x="528" y="96"/>
              <a:ext cx="0" cy="1296"/>
            </a:xfrm>
            <a:prstGeom prst="line">
              <a:avLst/>
            </a:prstGeom>
            <a:ln w="38100" cap="flat" cmpd="sng">
              <a:solidFill>
                <a:schemeClr val="tx1"/>
              </a:solidFill>
              <a:prstDash val="dash"/>
              <a:round/>
              <a:headEnd type="none" w="med" len="med"/>
              <a:tailEnd type="none" w="med" len="med"/>
            </a:ln>
          </p:spPr>
        </p:cxnSp>
        <p:cxnSp>
          <p:nvCxnSpPr>
            <p:cNvPr id="19477" name="Line 23"/>
            <p:cNvCxnSpPr/>
            <p:nvPr/>
          </p:nvCxnSpPr>
          <p:spPr>
            <a:xfrm flipH="1">
              <a:off x="96" y="1392"/>
              <a:ext cx="432" cy="432"/>
            </a:xfrm>
            <a:prstGeom prst="line">
              <a:avLst/>
            </a:prstGeom>
            <a:ln w="38100" cap="flat" cmpd="sng">
              <a:solidFill>
                <a:schemeClr val="tx1"/>
              </a:solidFill>
              <a:prstDash val="dash"/>
              <a:round/>
              <a:headEnd type="none" w="med" len="med"/>
              <a:tailEnd type="none" w="med" len="med"/>
            </a:ln>
          </p:spPr>
        </p:cxnSp>
        <p:cxnSp>
          <p:nvCxnSpPr>
            <p:cNvPr id="19478" name="Line 24"/>
            <p:cNvCxnSpPr/>
            <p:nvPr/>
          </p:nvCxnSpPr>
          <p:spPr>
            <a:xfrm>
              <a:off x="528" y="1392"/>
              <a:ext cx="1296" cy="0"/>
            </a:xfrm>
            <a:prstGeom prst="line">
              <a:avLst/>
            </a:prstGeom>
            <a:ln w="38100" cap="flat" cmpd="sng">
              <a:solidFill>
                <a:schemeClr val="tx1"/>
              </a:solidFill>
              <a:prstDash val="dash"/>
              <a:round/>
              <a:headEnd type="none" w="med" len="med"/>
              <a:tailEnd type="none" w="med" len="med"/>
            </a:ln>
          </p:spPr>
        </p:cxnSp>
        <p:cxnSp>
          <p:nvCxnSpPr>
            <p:cNvPr id="19479" name="Line 25"/>
            <p:cNvCxnSpPr/>
            <p:nvPr/>
          </p:nvCxnSpPr>
          <p:spPr>
            <a:xfrm>
              <a:off x="96" y="528"/>
              <a:ext cx="1296" cy="1296"/>
            </a:xfrm>
            <a:prstGeom prst="line">
              <a:avLst/>
            </a:prstGeom>
            <a:ln w="38100" cap="flat" cmpd="sng">
              <a:solidFill>
                <a:schemeClr val="tx1"/>
              </a:solidFill>
              <a:prstDash val="solid"/>
              <a:round/>
              <a:headEnd type="none" w="med" len="med"/>
              <a:tailEnd type="none" w="med" len="med"/>
            </a:ln>
          </p:spPr>
        </p:cxnSp>
        <p:cxnSp>
          <p:nvCxnSpPr>
            <p:cNvPr id="19480" name="Line 26"/>
            <p:cNvCxnSpPr/>
            <p:nvPr/>
          </p:nvCxnSpPr>
          <p:spPr>
            <a:xfrm flipH="1" flipV="1">
              <a:off x="528" y="1392"/>
              <a:ext cx="864" cy="432"/>
            </a:xfrm>
            <a:prstGeom prst="line">
              <a:avLst/>
            </a:prstGeom>
            <a:ln w="38100" cap="flat" cmpd="sng">
              <a:solidFill>
                <a:schemeClr val="tx1"/>
              </a:solidFill>
              <a:prstDash val="dash"/>
              <a:round/>
              <a:headEnd type="none" w="med" len="med"/>
              <a:tailEnd type="none" w="med" len="med"/>
            </a:ln>
          </p:spPr>
        </p:cxnSp>
        <p:cxnSp>
          <p:nvCxnSpPr>
            <p:cNvPr id="19481" name="Line 27"/>
            <p:cNvCxnSpPr/>
            <p:nvPr/>
          </p:nvCxnSpPr>
          <p:spPr>
            <a:xfrm flipH="1" flipV="1">
              <a:off x="96" y="528"/>
              <a:ext cx="432" cy="864"/>
            </a:xfrm>
            <a:prstGeom prst="line">
              <a:avLst/>
            </a:prstGeom>
            <a:ln w="38100" cap="flat" cmpd="sng">
              <a:solidFill>
                <a:schemeClr val="tx1"/>
              </a:solidFill>
              <a:prstDash val="sysDot"/>
              <a:round/>
              <a:headEnd type="none" w="med" len="med"/>
              <a:tailEnd type="none" w="med" len="med"/>
            </a:ln>
          </p:spPr>
        </p:cxnSp>
        <p:sp>
          <p:nvSpPr>
            <p:cNvPr id="19482" name="Oval 28"/>
            <p:cNvSpPr/>
            <p:nvPr/>
          </p:nvSpPr>
          <p:spPr>
            <a:xfrm>
              <a:off x="0" y="432"/>
              <a:ext cx="192" cy="192"/>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9483" name="Oval 29"/>
            <p:cNvSpPr/>
            <p:nvPr/>
          </p:nvSpPr>
          <p:spPr>
            <a:xfrm>
              <a:off x="240" y="912"/>
              <a:ext cx="192" cy="192"/>
            </a:xfrm>
            <a:prstGeom prst="ellipse">
              <a:avLst/>
            </a:prstGeom>
            <a:gradFill rotWithShape="1">
              <a:gsLst>
                <a:gs pos="0">
                  <a:srgbClr val="FF3300"/>
                </a:gs>
                <a:gs pos="100000">
                  <a:srgbClr val="511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9484" name="Oval 30"/>
            <p:cNvSpPr/>
            <p:nvPr/>
          </p:nvSpPr>
          <p:spPr>
            <a:xfrm>
              <a:off x="432" y="1296"/>
              <a:ext cx="192" cy="192"/>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9485" name="Oval 31"/>
            <p:cNvSpPr/>
            <p:nvPr/>
          </p:nvSpPr>
          <p:spPr>
            <a:xfrm>
              <a:off x="768" y="1488"/>
              <a:ext cx="192" cy="192"/>
            </a:xfrm>
            <a:prstGeom prst="ellipse">
              <a:avLst/>
            </a:prstGeom>
            <a:gradFill rotWithShape="1">
              <a:gsLst>
                <a:gs pos="0">
                  <a:srgbClr val="FF3300"/>
                </a:gs>
                <a:gs pos="100000">
                  <a:srgbClr val="511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9486" name="Oval 32"/>
            <p:cNvSpPr/>
            <p:nvPr/>
          </p:nvSpPr>
          <p:spPr>
            <a:xfrm>
              <a:off x="1296" y="1680"/>
              <a:ext cx="192" cy="192"/>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9487" name="Oval 33"/>
            <p:cNvSpPr/>
            <p:nvPr/>
          </p:nvSpPr>
          <p:spPr>
            <a:xfrm>
              <a:off x="624" y="1056"/>
              <a:ext cx="192" cy="192"/>
            </a:xfrm>
            <a:prstGeom prst="ellipse">
              <a:avLst/>
            </a:prstGeom>
            <a:gradFill rotWithShape="1">
              <a:gsLst>
                <a:gs pos="0">
                  <a:srgbClr val="FF3300"/>
                </a:gs>
                <a:gs pos="100000">
                  <a:srgbClr val="511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9488" name="Oval 34"/>
            <p:cNvSpPr/>
            <p:nvPr/>
          </p:nvSpPr>
          <p:spPr>
            <a:xfrm>
              <a:off x="432" y="0"/>
              <a:ext cx="192" cy="192"/>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9489" name="Oval 35"/>
            <p:cNvSpPr/>
            <p:nvPr/>
          </p:nvSpPr>
          <p:spPr>
            <a:xfrm>
              <a:off x="816" y="192"/>
              <a:ext cx="192" cy="192"/>
            </a:xfrm>
            <a:prstGeom prst="ellipse">
              <a:avLst/>
            </a:prstGeom>
            <a:gradFill rotWithShape="1">
              <a:gsLst>
                <a:gs pos="0">
                  <a:srgbClr val="FF3300"/>
                </a:gs>
                <a:gs pos="100000">
                  <a:srgbClr val="511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9490" name="Oval 36"/>
            <p:cNvSpPr/>
            <p:nvPr/>
          </p:nvSpPr>
          <p:spPr>
            <a:xfrm>
              <a:off x="1536" y="864"/>
              <a:ext cx="192" cy="192"/>
            </a:xfrm>
            <a:prstGeom prst="ellipse">
              <a:avLst/>
            </a:prstGeom>
            <a:gradFill rotWithShape="1">
              <a:gsLst>
                <a:gs pos="0">
                  <a:srgbClr val="FF3300"/>
                </a:gs>
                <a:gs pos="100000">
                  <a:srgbClr val="511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9491" name="Oval 37"/>
            <p:cNvSpPr/>
            <p:nvPr/>
          </p:nvSpPr>
          <p:spPr>
            <a:xfrm>
              <a:off x="1728" y="1296"/>
              <a:ext cx="192" cy="192"/>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9492" name="Oval 38"/>
            <p:cNvSpPr/>
            <p:nvPr/>
          </p:nvSpPr>
          <p:spPr>
            <a:xfrm>
              <a:off x="1056" y="624"/>
              <a:ext cx="192" cy="192"/>
            </a:xfrm>
            <a:prstGeom prst="ellipse">
              <a:avLst/>
            </a:prstGeom>
            <a:gradFill rotWithShape="1">
              <a:gsLst>
                <a:gs pos="0">
                  <a:srgbClr val="FF3300"/>
                </a:gs>
                <a:gs pos="100000">
                  <a:srgbClr val="511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9493" name="Oval 39"/>
            <p:cNvSpPr/>
            <p:nvPr/>
          </p:nvSpPr>
          <p:spPr>
            <a:xfrm>
              <a:off x="1296" y="432"/>
              <a:ext cx="192" cy="192"/>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9494" name="Oval 40"/>
            <p:cNvSpPr/>
            <p:nvPr/>
          </p:nvSpPr>
          <p:spPr>
            <a:xfrm>
              <a:off x="0" y="1728"/>
              <a:ext cx="192" cy="192"/>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19495" name="Oval 41"/>
            <p:cNvSpPr/>
            <p:nvPr/>
          </p:nvSpPr>
          <p:spPr>
            <a:xfrm>
              <a:off x="1728" y="0"/>
              <a:ext cx="192" cy="192"/>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19497" name="Group 64"/>
          <p:cNvGrpSpPr/>
          <p:nvPr/>
        </p:nvGrpSpPr>
        <p:grpSpPr>
          <a:xfrm>
            <a:off x="3648075" y="4941888"/>
            <a:ext cx="1368425" cy="1368425"/>
            <a:chOff x="0" y="0"/>
            <a:chExt cx="862" cy="862"/>
          </a:xfrm>
        </p:grpSpPr>
        <p:sp>
          <p:nvSpPr>
            <p:cNvPr id="5" name="AutoShape 65"/>
            <p:cNvSpPr/>
            <p:nvPr/>
          </p:nvSpPr>
          <p:spPr>
            <a:xfrm>
              <a:off x="0" y="0"/>
              <a:ext cx="862" cy="862"/>
            </a:xfrm>
            <a:prstGeom prst="cube">
              <a:avLst>
                <a:gd name="adj" fmla="val 25000"/>
              </a:avLst>
            </a:prstGeom>
            <a:noFill/>
            <a:ln w="9525" cap="flat" cmpd="sng">
              <a:solidFill>
                <a:srgbClr val="0000FF"/>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19498" name="Line 66"/>
            <p:cNvCxnSpPr/>
            <p:nvPr/>
          </p:nvCxnSpPr>
          <p:spPr>
            <a:xfrm>
              <a:off x="227" y="0"/>
              <a:ext cx="0" cy="635"/>
            </a:xfrm>
            <a:prstGeom prst="line">
              <a:avLst/>
            </a:prstGeom>
            <a:ln w="28575" cap="flat" cmpd="sng">
              <a:solidFill>
                <a:srgbClr val="0000FF"/>
              </a:solidFill>
              <a:prstDash val="sysDot"/>
              <a:round/>
              <a:headEnd type="none" w="med" len="med"/>
              <a:tailEnd type="none" w="med" len="med"/>
            </a:ln>
          </p:spPr>
        </p:cxnSp>
        <p:cxnSp>
          <p:nvCxnSpPr>
            <p:cNvPr id="19499" name="Line 67"/>
            <p:cNvCxnSpPr/>
            <p:nvPr/>
          </p:nvCxnSpPr>
          <p:spPr>
            <a:xfrm rot="5400000" flipH="1">
              <a:off x="542" y="315"/>
              <a:ext cx="0" cy="635"/>
            </a:xfrm>
            <a:prstGeom prst="line">
              <a:avLst/>
            </a:prstGeom>
            <a:ln w="28575" cap="flat" cmpd="sng">
              <a:solidFill>
                <a:srgbClr val="0000FF"/>
              </a:solidFill>
              <a:prstDash val="sysDot"/>
              <a:round/>
              <a:headEnd type="none" w="med" len="med"/>
              <a:tailEnd type="none" w="med" len="med"/>
            </a:ln>
          </p:spPr>
        </p:cxnSp>
        <p:cxnSp>
          <p:nvCxnSpPr>
            <p:cNvPr id="19500" name="Line 68"/>
            <p:cNvCxnSpPr/>
            <p:nvPr/>
          </p:nvCxnSpPr>
          <p:spPr>
            <a:xfrm flipH="1">
              <a:off x="0" y="635"/>
              <a:ext cx="227" cy="227"/>
            </a:xfrm>
            <a:prstGeom prst="line">
              <a:avLst/>
            </a:prstGeom>
            <a:ln w="28575" cap="flat" cmpd="sng">
              <a:solidFill>
                <a:srgbClr val="0000FF"/>
              </a:solidFill>
              <a:prstDash val="sysDot"/>
              <a:round/>
              <a:headEnd type="none" w="med" len="med"/>
              <a:tailEnd type="none" w="med" len="med"/>
            </a:ln>
          </p:spPr>
        </p:cxnSp>
      </p:grpSp>
      <p:grpSp>
        <p:nvGrpSpPr>
          <p:cNvPr id="19502" name="Group 69"/>
          <p:cNvGrpSpPr/>
          <p:nvPr/>
        </p:nvGrpSpPr>
        <p:grpSpPr>
          <a:xfrm>
            <a:off x="2608263" y="4941888"/>
            <a:ext cx="1400175" cy="1368425"/>
            <a:chOff x="0" y="0"/>
            <a:chExt cx="882" cy="862"/>
          </a:xfrm>
        </p:grpSpPr>
        <p:grpSp>
          <p:nvGrpSpPr>
            <p:cNvPr id="6" name="Group 70"/>
            <p:cNvGrpSpPr/>
            <p:nvPr/>
          </p:nvGrpSpPr>
          <p:grpSpPr>
            <a:xfrm>
              <a:off x="0" y="0"/>
              <a:ext cx="862" cy="862"/>
              <a:chOff x="0" y="0"/>
              <a:chExt cx="862" cy="862"/>
            </a:xfrm>
          </p:grpSpPr>
          <p:sp>
            <p:nvSpPr>
              <p:cNvPr id="19503" name="AutoShape 71"/>
              <p:cNvSpPr/>
              <p:nvPr/>
            </p:nvSpPr>
            <p:spPr>
              <a:xfrm>
                <a:off x="0" y="0"/>
                <a:ext cx="862" cy="862"/>
              </a:xfrm>
              <a:prstGeom prst="cube">
                <a:avLst>
                  <a:gd name="adj" fmla="val 25000"/>
                </a:avLst>
              </a:prstGeom>
              <a:noFill/>
              <a:ln w="9525" cap="flat" cmpd="sng">
                <a:solidFill>
                  <a:srgbClr val="0000FF"/>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19504" name="Line 72"/>
              <p:cNvCxnSpPr/>
              <p:nvPr/>
            </p:nvCxnSpPr>
            <p:spPr>
              <a:xfrm>
                <a:off x="227" y="0"/>
                <a:ext cx="0" cy="635"/>
              </a:xfrm>
              <a:prstGeom prst="line">
                <a:avLst/>
              </a:prstGeom>
              <a:ln w="28575" cap="flat" cmpd="sng">
                <a:solidFill>
                  <a:srgbClr val="0000FF"/>
                </a:solidFill>
                <a:prstDash val="sysDot"/>
                <a:round/>
                <a:headEnd type="none" w="med" len="med"/>
                <a:tailEnd type="none" w="med" len="med"/>
              </a:ln>
            </p:spPr>
          </p:cxnSp>
          <p:cxnSp>
            <p:nvCxnSpPr>
              <p:cNvPr id="19505" name="Line 73"/>
              <p:cNvCxnSpPr/>
              <p:nvPr/>
            </p:nvCxnSpPr>
            <p:spPr>
              <a:xfrm rot="5400000" flipH="1">
                <a:off x="542" y="315"/>
                <a:ext cx="0" cy="635"/>
              </a:xfrm>
              <a:prstGeom prst="line">
                <a:avLst/>
              </a:prstGeom>
              <a:ln w="28575" cap="flat" cmpd="sng">
                <a:solidFill>
                  <a:srgbClr val="0000FF"/>
                </a:solidFill>
                <a:prstDash val="sysDot"/>
                <a:round/>
                <a:headEnd type="none" w="med" len="med"/>
                <a:tailEnd type="none" w="med" len="med"/>
              </a:ln>
            </p:spPr>
          </p:cxnSp>
          <p:cxnSp>
            <p:nvCxnSpPr>
              <p:cNvPr id="19506" name="Line 74"/>
              <p:cNvCxnSpPr/>
              <p:nvPr/>
            </p:nvCxnSpPr>
            <p:spPr>
              <a:xfrm flipH="1">
                <a:off x="0" y="635"/>
                <a:ext cx="227" cy="227"/>
              </a:xfrm>
              <a:prstGeom prst="line">
                <a:avLst/>
              </a:prstGeom>
              <a:ln w="28575" cap="flat" cmpd="sng">
                <a:solidFill>
                  <a:srgbClr val="0000FF"/>
                </a:solidFill>
                <a:prstDash val="sysDot"/>
                <a:round/>
                <a:headEnd type="none" w="med" len="med"/>
                <a:tailEnd type="none" w="med" len="med"/>
              </a:ln>
            </p:spPr>
          </p:cxnSp>
        </p:grpSp>
        <p:sp>
          <p:nvSpPr>
            <p:cNvPr id="19507" name="Oval 75"/>
            <p:cNvSpPr/>
            <p:nvPr/>
          </p:nvSpPr>
          <p:spPr>
            <a:xfrm>
              <a:off x="642" y="299"/>
              <a:ext cx="240" cy="240"/>
            </a:xfrm>
            <a:prstGeom prst="ellipse">
              <a:avLst/>
            </a:prstGeom>
            <a:gradFill rotWithShape="0">
              <a:gsLst>
                <a:gs pos="0">
                  <a:srgbClr val="000000"/>
                </a:gs>
                <a:gs pos="100000">
                  <a:srgbClr val="FFFF00"/>
                </a:gs>
              </a:gsLst>
              <a:lin ang="5400000" scaled="1"/>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72"/>
                                        </p:tgtEl>
                                        <p:attrNameLst>
                                          <p:attrName>style.visibility</p:attrName>
                                        </p:attrNameLst>
                                      </p:cBhvr>
                                      <p:to>
                                        <p:strVal val="visible"/>
                                      </p:to>
                                    </p:set>
                                    <p:animEffect transition="in" filter="blinds(horizontal)">
                                      <p:cBhvr>
                                        <p:cTn id="7" dur="500" fill="hold"/>
                                        <p:tgtEl>
                                          <p:spTgt spid="1947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50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49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9459"/>
                                        </p:tgtEl>
                                        <p:attrNameLst>
                                          <p:attrName>style.visibility</p:attrName>
                                        </p:attrNameLst>
                                      </p:cBhvr>
                                      <p:to>
                                        <p:strVal val="visible"/>
                                      </p:to>
                                    </p:set>
                                    <p:animEffect transition="in" filter="blinds(horizontal)">
                                      <p:cBhvr>
                                        <p:cTn id="20" dur="500" fill="hold"/>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821690" y="1342390"/>
            <a:ext cx="10765790" cy="3753485"/>
          </a:xfrm>
          <a:prstGeom prst="rect">
            <a:avLst/>
          </a:prstGeom>
          <a:noFill/>
        </p:spPr>
        <p:txBody>
          <a:bodyPr wrap="square" rtlCol="0" anchor="t">
            <a:spAutoFit/>
          </a:bodyPr>
          <a:lstStyle/>
          <a:p>
            <a:pPr fontAlgn="auto">
              <a:lnSpc>
                <a:spcPct val="150000"/>
              </a:lnSpc>
            </a:pPr>
            <a:r>
              <a:rPr lang="en-US" altLang="zh-CN" sz="2800"/>
              <a:t>     </a:t>
            </a:r>
            <a:r>
              <a:rPr lang="zh-CN" altLang="en-US" sz="2800"/>
              <a:t>尽管晶体世界丰富多彩、复杂多样，但人们在研究之初总是从简单的晶体入手，金属晶体、离子晶体、共价晶体和分子晶体等。各类晶体具有不同的结构特点，决定着它们具有不同的性质和用途。那么，不同类型的晶体中，微粒在空间如何排列?它们的排列受哪些因素影响?各类晶体的晶胞又有什么特点呢?</a:t>
            </a:r>
            <a:endParaRPr lang="zh-CN" altLang="en-US" sz="2800"/>
          </a:p>
          <a:p>
            <a:endParaRPr lang="zh-CN" altLang="en-US" sz="2800"/>
          </a:p>
        </p:txBody>
      </p:sp>
      <p:sp>
        <p:nvSpPr>
          <p:cNvPr id="3" name="矩形 2"/>
          <p:cNvSpPr/>
          <p:nvPr/>
        </p:nvSpPr>
        <p:spPr>
          <a:xfrm>
            <a:off x="291465" y="523875"/>
            <a:ext cx="2214880" cy="706755"/>
          </a:xfrm>
          <a:prstGeom prst="rect">
            <a:avLst/>
          </a:prstGeom>
          <a:noFill/>
          <a:ln>
            <a:noFill/>
          </a:ln>
        </p:spPr>
        <p:txBody>
          <a:bodyPr wrap="none" rtlCol="0" anchor="t">
            <a:spAutoFit/>
          </a:bodyPr>
          <a:lstStyle/>
          <a:p>
            <a:pPr algn="ctr"/>
            <a:r>
              <a:rPr lang="zh-CN" altLang="en-US" sz="4000" b="1">
                <a:solidFill>
                  <a:srgbClr val="00B050"/>
                </a:solidFill>
                <a:effectLst>
                  <a:outerShdw blurRad="38100" dist="19050" dir="2700000" algn="tl" rotWithShape="0">
                    <a:schemeClr val="dk1">
                      <a:alpha val="40000"/>
                    </a:schemeClr>
                  </a:outerShdw>
                </a:effectLst>
              </a:rPr>
              <a:t>联想质疑</a:t>
            </a:r>
            <a:endParaRPr lang="zh-CN" altLang="en-US" sz="4000" b="1">
              <a:solidFill>
                <a:srgbClr val="00B050"/>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grpSp>
        <p:nvGrpSpPr>
          <p:cNvPr id="20482" name="Group 43"/>
          <p:cNvGrpSpPr/>
          <p:nvPr/>
        </p:nvGrpSpPr>
        <p:grpSpPr>
          <a:xfrm>
            <a:off x="5372100" y="2341563"/>
            <a:ext cx="1368425" cy="1368425"/>
            <a:chOff x="0" y="0"/>
            <a:chExt cx="862" cy="862"/>
          </a:xfrm>
        </p:grpSpPr>
        <p:sp>
          <p:nvSpPr>
            <p:cNvPr id="2" name="AutoShape 44"/>
            <p:cNvSpPr/>
            <p:nvPr/>
          </p:nvSpPr>
          <p:spPr>
            <a:xfrm>
              <a:off x="0" y="0"/>
              <a:ext cx="862" cy="862"/>
            </a:xfrm>
            <a:prstGeom prst="cube">
              <a:avLst>
                <a:gd name="adj" fmla="val 25000"/>
              </a:avLst>
            </a:prstGeom>
            <a:noFill/>
            <a:ln w="9525" cap="flat" cmpd="sng">
              <a:solidFill>
                <a:srgbClr val="0000FF"/>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20483" name="Line 45"/>
            <p:cNvCxnSpPr/>
            <p:nvPr/>
          </p:nvCxnSpPr>
          <p:spPr>
            <a:xfrm>
              <a:off x="227" y="0"/>
              <a:ext cx="0" cy="635"/>
            </a:xfrm>
            <a:prstGeom prst="line">
              <a:avLst/>
            </a:prstGeom>
            <a:ln w="28575" cap="flat" cmpd="sng">
              <a:solidFill>
                <a:srgbClr val="0000FF"/>
              </a:solidFill>
              <a:prstDash val="sysDot"/>
              <a:round/>
              <a:headEnd type="none" w="med" len="med"/>
              <a:tailEnd type="none" w="med" len="med"/>
            </a:ln>
          </p:spPr>
        </p:cxnSp>
        <p:cxnSp>
          <p:nvCxnSpPr>
            <p:cNvPr id="20484" name="Line 46"/>
            <p:cNvCxnSpPr/>
            <p:nvPr/>
          </p:nvCxnSpPr>
          <p:spPr>
            <a:xfrm rot="5400000" flipH="1">
              <a:off x="542" y="315"/>
              <a:ext cx="0" cy="635"/>
            </a:xfrm>
            <a:prstGeom prst="line">
              <a:avLst/>
            </a:prstGeom>
            <a:ln w="28575" cap="flat" cmpd="sng">
              <a:solidFill>
                <a:srgbClr val="0000FF"/>
              </a:solidFill>
              <a:prstDash val="sysDot"/>
              <a:round/>
              <a:headEnd type="none" w="med" len="med"/>
              <a:tailEnd type="none" w="med" len="med"/>
            </a:ln>
          </p:spPr>
        </p:cxnSp>
        <p:cxnSp>
          <p:nvCxnSpPr>
            <p:cNvPr id="20485" name="Line 47"/>
            <p:cNvCxnSpPr/>
            <p:nvPr/>
          </p:nvCxnSpPr>
          <p:spPr>
            <a:xfrm flipH="1">
              <a:off x="0" y="635"/>
              <a:ext cx="227" cy="227"/>
            </a:xfrm>
            <a:prstGeom prst="line">
              <a:avLst/>
            </a:prstGeom>
            <a:ln w="28575" cap="flat" cmpd="sng">
              <a:solidFill>
                <a:srgbClr val="0000FF"/>
              </a:solidFill>
              <a:prstDash val="sysDot"/>
              <a:round/>
              <a:headEnd type="none" w="med" len="med"/>
              <a:tailEnd type="none" w="med" len="med"/>
            </a:ln>
          </p:spPr>
        </p:cxnSp>
      </p:grpSp>
      <p:grpSp>
        <p:nvGrpSpPr>
          <p:cNvPr id="20487" name="Group 48"/>
          <p:cNvGrpSpPr/>
          <p:nvPr/>
        </p:nvGrpSpPr>
        <p:grpSpPr>
          <a:xfrm>
            <a:off x="4724400" y="1981200"/>
            <a:ext cx="1368425" cy="1368425"/>
            <a:chOff x="0" y="0"/>
            <a:chExt cx="862" cy="862"/>
          </a:xfrm>
        </p:grpSpPr>
        <p:sp>
          <p:nvSpPr>
            <p:cNvPr id="3" name="AutoShape 49"/>
            <p:cNvSpPr/>
            <p:nvPr/>
          </p:nvSpPr>
          <p:spPr>
            <a:xfrm>
              <a:off x="0" y="0"/>
              <a:ext cx="862" cy="862"/>
            </a:xfrm>
            <a:prstGeom prst="cube">
              <a:avLst>
                <a:gd name="adj" fmla="val 25000"/>
              </a:avLst>
            </a:prstGeom>
            <a:noFill/>
            <a:ln w="9525" cap="flat" cmpd="sng">
              <a:solidFill>
                <a:srgbClr val="0000FF"/>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20488" name="Line 50"/>
            <p:cNvCxnSpPr/>
            <p:nvPr/>
          </p:nvCxnSpPr>
          <p:spPr>
            <a:xfrm>
              <a:off x="227" y="0"/>
              <a:ext cx="0" cy="635"/>
            </a:xfrm>
            <a:prstGeom prst="line">
              <a:avLst/>
            </a:prstGeom>
            <a:ln w="28575" cap="flat" cmpd="sng">
              <a:solidFill>
                <a:srgbClr val="0000FF"/>
              </a:solidFill>
              <a:prstDash val="sysDot"/>
              <a:round/>
              <a:headEnd type="none" w="med" len="med"/>
              <a:tailEnd type="none" w="med" len="med"/>
            </a:ln>
          </p:spPr>
        </p:cxnSp>
        <p:cxnSp>
          <p:nvCxnSpPr>
            <p:cNvPr id="20489" name="Line 51"/>
            <p:cNvCxnSpPr/>
            <p:nvPr/>
          </p:nvCxnSpPr>
          <p:spPr>
            <a:xfrm rot="5400000" flipH="1">
              <a:off x="542" y="315"/>
              <a:ext cx="0" cy="635"/>
            </a:xfrm>
            <a:prstGeom prst="line">
              <a:avLst/>
            </a:prstGeom>
            <a:ln w="28575" cap="flat" cmpd="sng">
              <a:solidFill>
                <a:srgbClr val="0000FF"/>
              </a:solidFill>
              <a:prstDash val="sysDot"/>
              <a:round/>
              <a:headEnd type="none" w="med" len="med"/>
              <a:tailEnd type="none" w="med" len="med"/>
            </a:ln>
          </p:spPr>
        </p:cxnSp>
        <p:cxnSp>
          <p:nvCxnSpPr>
            <p:cNvPr id="20490" name="Line 52"/>
            <p:cNvCxnSpPr/>
            <p:nvPr/>
          </p:nvCxnSpPr>
          <p:spPr>
            <a:xfrm flipH="1">
              <a:off x="0" y="635"/>
              <a:ext cx="227" cy="227"/>
            </a:xfrm>
            <a:prstGeom prst="line">
              <a:avLst/>
            </a:prstGeom>
            <a:ln w="28575" cap="flat" cmpd="sng">
              <a:solidFill>
                <a:srgbClr val="0000FF"/>
              </a:solidFill>
              <a:prstDash val="sysDot"/>
              <a:round/>
              <a:headEnd type="none" w="med" len="med"/>
              <a:tailEnd type="none" w="med" len="med"/>
            </a:ln>
          </p:spPr>
        </p:cxnSp>
      </p:grpSp>
      <p:sp>
        <p:nvSpPr>
          <p:cNvPr id="20492" name="Oval 53"/>
          <p:cNvSpPr/>
          <p:nvPr/>
        </p:nvSpPr>
        <p:spPr>
          <a:xfrm>
            <a:off x="5516563" y="2679700"/>
            <a:ext cx="381000" cy="381000"/>
          </a:xfrm>
          <a:prstGeom prst="ellipse">
            <a:avLst/>
          </a:prstGeom>
          <a:gradFill rotWithShape="0">
            <a:gsLst>
              <a:gs pos="0">
                <a:srgbClr val="000000"/>
              </a:gs>
              <a:gs pos="100000">
                <a:srgbClr val="FFFF00"/>
              </a:gs>
            </a:gsLst>
            <a:lin ang="5400000" scaled="1"/>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nvGrpSpPr>
          <p:cNvPr id="20493" name="Group 54"/>
          <p:cNvGrpSpPr/>
          <p:nvPr/>
        </p:nvGrpSpPr>
        <p:grpSpPr>
          <a:xfrm>
            <a:off x="4364038" y="2341563"/>
            <a:ext cx="1368425" cy="1368425"/>
            <a:chOff x="0" y="0"/>
            <a:chExt cx="862" cy="862"/>
          </a:xfrm>
        </p:grpSpPr>
        <p:sp>
          <p:nvSpPr>
            <p:cNvPr id="4" name="AutoShape 55"/>
            <p:cNvSpPr/>
            <p:nvPr/>
          </p:nvSpPr>
          <p:spPr>
            <a:xfrm>
              <a:off x="0" y="0"/>
              <a:ext cx="862" cy="862"/>
            </a:xfrm>
            <a:prstGeom prst="cube">
              <a:avLst>
                <a:gd name="adj" fmla="val 25000"/>
              </a:avLst>
            </a:prstGeom>
            <a:noFill/>
            <a:ln w="9525" cap="flat" cmpd="sng">
              <a:solidFill>
                <a:srgbClr val="0000FF"/>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20494" name="Line 56"/>
            <p:cNvCxnSpPr/>
            <p:nvPr/>
          </p:nvCxnSpPr>
          <p:spPr>
            <a:xfrm>
              <a:off x="227" y="0"/>
              <a:ext cx="0" cy="635"/>
            </a:xfrm>
            <a:prstGeom prst="line">
              <a:avLst/>
            </a:prstGeom>
            <a:ln w="28575" cap="flat" cmpd="sng">
              <a:solidFill>
                <a:srgbClr val="0000FF"/>
              </a:solidFill>
              <a:prstDash val="sysDot"/>
              <a:round/>
              <a:headEnd type="none" w="med" len="med"/>
              <a:tailEnd type="none" w="med" len="med"/>
            </a:ln>
          </p:spPr>
        </p:cxnSp>
        <p:cxnSp>
          <p:nvCxnSpPr>
            <p:cNvPr id="20495" name="Line 57"/>
            <p:cNvCxnSpPr/>
            <p:nvPr/>
          </p:nvCxnSpPr>
          <p:spPr>
            <a:xfrm rot="5400000" flipH="1">
              <a:off x="542" y="315"/>
              <a:ext cx="0" cy="635"/>
            </a:xfrm>
            <a:prstGeom prst="line">
              <a:avLst/>
            </a:prstGeom>
            <a:ln w="28575" cap="flat" cmpd="sng">
              <a:solidFill>
                <a:srgbClr val="0000FF"/>
              </a:solidFill>
              <a:prstDash val="sysDot"/>
              <a:round/>
              <a:headEnd type="none" w="med" len="med"/>
              <a:tailEnd type="none" w="med" len="med"/>
            </a:ln>
          </p:spPr>
        </p:cxnSp>
        <p:cxnSp>
          <p:nvCxnSpPr>
            <p:cNvPr id="20496" name="Line 58"/>
            <p:cNvCxnSpPr/>
            <p:nvPr/>
          </p:nvCxnSpPr>
          <p:spPr>
            <a:xfrm flipH="1">
              <a:off x="0" y="635"/>
              <a:ext cx="227" cy="227"/>
            </a:xfrm>
            <a:prstGeom prst="line">
              <a:avLst/>
            </a:prstGeom>
            <a:ln w="28575" cap="flat" cmpd="sng">
              <a:solidFill>
                <a:srgbClr val="0000FF"/>
              </a:solidFill>
              <a:prstDash val="sysDot"/>
              <a:round/>
              <a:headEnd type="none" w="med" len="med"/>
              <a:tailEnd type="none" w="med" len="med"/>
            </a:ln>
          </p:spPr>
        </p:cxnSp>
      </p:grpSp>
      <p:grpSp>
        <p:nvGrpSpPr>
          <p:cNvPr id="20498" name="Group 59"/>
          <p:cNvGrpSpPr/>
          <p:nvPr/>
        </p:nvGrpSpPr>
        <p:grpSpPr>
          <a:xfrm>
            <a:off x="5732463" y="1981200"/>
            <a:ext cx="1368425" cy="1368425"/>
            <a:chOff x="0" y="0"/>
            <a:chExt cx="862" cy="862"/>
          </a:xfrm>
        </p:grpSpPr>
        <p:sp>
          <p:nvSpPr>
            <p:cNvPr id="5" name="AutoShape 60"/>
            <p:cNvSpPr/>
            <p:nvPr/>
          </p:nvSpPr>
          <p:spPr>
            <a:xfrm>
              <a:off x="0" y="0"/>
              <a:ext cx="862" cy="862"/>
            </a:xfrm>
            <a:prstGeom prst="cube">
              <a:avLst>
                <a:gd name="adj" fmla="val 25000"/>
              </a:avLst>
            </a:prstGeom>
            <a:noFill/>
            <a:ln w="9525" cap="flat" cmpd="sng">
              <a:solidFill>
                <a:srgbClr val="0000FF"/>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20499" name="Line 61"/>
            <p:cNvCxnSpPr/>
            <p:nvPr/>
          </p:nvCxnSpPr>
          <p:spPr>
            <a:xfrm>
              <a:off x="227" y="0"/>
              <a:ext cx="0" cy="635"/>
            </a:xfrm>
            <a:prstGeom prst="line">
              <a:avLst/>
            </a:prstGeom>
            <a:ln w="28575" cap="flat" cmpd="sng">
              <a:solidFill>
                <a:srgbClr val="0000FF"/>
              </a:solidFill>
              <a:prstDash val="sysDot"/>
              <a:round/>
              <a:headEnd type="none" w="med" len="med"/>
              <a:tailEnd type="none" w="med" len="med"/>
            </a:ln>
          </p:spPr>
        </p:cxnSp>
        <p:cxnSp>
          <p:nvCxnSpPr>
            <p:cNvPr id="20500" name="Line 62"/>
            <p:cNvCxnSpPr/>
            <p:nvPr/>
          </p:nvCxnSpPr>
          <p:spPr>
            <a:xfrm rot="5400000" flipH="1">
              <a:off x="542" y="315"/>
              <a:ext cx="0" cy="635"/>
            </a:xfrm>
            <a:prstGeom prst="line">
              <a:avLst/>
            </a:prstGeom>
            <a:ln w="28575" cap="flat" cmpd="sng">
              <a:solidFill>
                <a:srgbClr val="0000FF"/>
              </a:solidFill>
              <a:prstDash val="sysDot"/>
              <a:round/>
              <a:headEnd type="none" w="med" len="med"/>
              <a:tailEnd type="none" w="med" len="med"/>
            </a:ln>
          </p:spPr>
        </p:cxnSp>
        <p:cxnSp>
          <p:nvCxnSpPr>
            <p:cNvPr id="20501" name="Line 63"/>
            <p:cNvCxnSpPr/>
            <p:nvPr/>
          </p:nvCxnSpPr>
          <p:spPr>
            <a:xfrm flipH="1">
              <a:off x="0" y="635"/>
              <a:ext cx="227" cy="227"/>
            </a:xfrm>
            <a:prstGeom prst="line">
              <a:avLst/>
            </a:prstGeom>
            <a:ln w="28575" cap="flat" cmpd="sng">
              <a:solidFill>
                <a:srgbClr val="0000FF"/>
              </a:solidFill>
              <a:prstDash val="sysDot"/>
              <a:round/>
              <a:headEnd type="none" w="med" len="med"/>
              <a:tailEnd type="none" w="med" len="med"/>
            </a:ln>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493"/>
                                        </p:tgtEl>
                                        <p:attrNameLst>
                                          <p:attrName>style.visibility</p:attrName>
                                        </p:attrNameLst>
                                      </p:cBhvr>
                                      <p:to>
                                        <p:strVal val="visible"/>
                                      </p:to>
                                    </p:set>
                                    <p:animEffect transition="in" filter="randombar(horizontal)">
                                      <p:cBhvr>
                                        <p:cTn id="7" dur="500" fill="hold"/>
                                        <p:tgtEl>
                                          <p:spTgt spid="2049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20492"/>
                                        </p:tgtEl>
                                        <p:attrNameLst>
                                          <p:attrName>style.visibility</p:attrName>
                                        </p:attrNameLst>
                                      </p:cBhvr>
                                      <p:to>
                                        <p:strVal val="visible"/>
                                      </p:to>
                                    </p:set>
                                    <p:animEffect transition="in" filter="barn(outHorizontal)">
                                      <p:cBhvr>
                                        <p:cTn id="12" dur="500" fill="hold"/>
                                        <p:tgtEl>
                                          <p:spTgt spid="2049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4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48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2"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1506" name="Rectangle 2"/>
          <p:cNvSpPr>
            <a:spLocks noGrp="1" noRot="1"/>
          </p:cNvSpPr>
          <p:nvPr>
            <p:ph type="body" idx="4294967295"/>
          </p:nvPr>
        </p:nvSpPr>
        <p:spPr>
          <a:xfrm>
            <a:off x="1828800" y="838200"/>
            <a:ext cx="8686800" cy="762000"/>
          </a:xfrm>
        </p:spPr>
        <p:txBody>
          <a:bodyPr wrap="square" lIns="91440" tIns="45720" rIns="91440" bIns="45720" anchor="t" anchorCtr="0"/>
          <a:p>
            <a:pPr marL="342900" marR="0" indent="-342900" algn="l" defTabSz="914400" rtl="0" eaLnBrk="1" fontAlgn="base" latinLnBrk="0" hangingPunct="1">
              <a:lnSpc>
                <a:spcPct val="100000"/>
              </a:lnSpc>
              <a:spcBef>
                <a:spcPct val="20000"/>
              </a:spcBef>
              <a:spcAft>
                <a:spcPct val="0"/>
              </a:spcAft>
              <a:buClr>
                <a:srgbClr val="FF6600"/>
              </a:buClr>
              <a:buSzTx/>
              <a:buFont typeface="Wingdings" panose="05000000000000000000" pitchFamily="2" charset="2"/>
              <a:buNone/>
            </a:pPr>
            <a:r>
              <a:rPr kumimoji="0" lang="zh-CN" altLang="en-US" sz="3200" b="1" i="0" u="none" strike="noStrike" kern="0" cap="none" spc="0" normalizeH="0" baseline="0" noProof="1">
                <a:solidFill>
                  <a:srgbClr val="0000FF"/>
                </a:solidFill>
                <a:effectLst/>
                <a:latin typeface="+mn-lt"/>
                <a:ea typeface="+mn-ea"/>
                <a:cs typeface="+mn-cs"/>
              </a:rPr>
              <a:t>②金属原子的半径</a:t>
            </a:r>
            <a:r>
              <a:rPr kumimoji="0" lang="en-US" altLang="zh-CN" sz="3200" b="1" i="0" u="none" strike="noStrike" kern="0" cap="none" spc="0" normalizeH="0" baseline="0" noProof="1">
                <a:solidFill>
                  <a:srgbClr val="0000FF"/>
                </a:solidFill>
                <a:effectLst/>
                <a:latin typeface="+mn-lt"/>
                <a:ea typeface="+mn-ea"/>
                <a:cs typeface="+mn-cs"/>
              </a:rPr>
              <a:t>r</a:t>
            </a:r>
            <a:r>
              <a:rPr kumimoji="0" lang="zh-CN" altLang="en-US" sz="3200" b="1" i="0" u="none" strike="noStrike" kern="0" cap="none" spc="0" normalizeH="0" baseline="0" noProof="1">
                <a:solidFill>
                  <a:srgbClr val="0000FF"/>
                </a:solidFill>
                <a:effectLst/>
                <a:latin typeface="+mn-lt"/>
                <a:ea typeface="+mn-ea"/>
                <a:cs typeface="+mn-cs"/>
              </a:rPr>
              <a:t>与正方体的边长</a:t>
            </a:r>
            <a:r>
              <a:rPr kumimoji="0" lang="en-US" altLang="zh-CN" sz="3200" b="1" i="0" u="none" strike="noStrike" kern="0" cap="none" spc="0" normalizeH="0" baseline="0" noProof="1">
                <a:solidFill>
                  <a:srgbClr val="0000FF"/>
                </a:solidFill>
                <a:effectLst/>
                <a:latin typeface="+mn-lt"/>
                <a:ea typeface="+mn-ea"/>
                <a:cs typeface="+mn-cs"/>
              </a:rPr>
              <a:t>a</a:t>
            </a:r>
            <a:r>
              <a:rPr kumimoji="0" lang="zh-CN" altLang="en-US" sz="3200" b="1" i="0" u="none" strike="noStrike" kern="0" cap="none" spc="0" normalizeH="0" baseline="0" noProof="1">
                <a:solidFill>
                  <a:srgbClr val="0000FF"/>
                </a:solidFill>
                <a:effectLst/>
                <a:latin typeface="+mn-lt"/>
                <a:ea typeface="+mn-ea"/>
                <a:cs typeface="+mn-cs"/>
              </a:rPr>
              <a:t>的关系： </a:t>
            </a:r>
            <a:endParaRPr kumimoji="0" lang="zh-CN" altLang="en-US" sz="3200" b="1" i="0" u="none" strike="noStrike" kern="0" cap="none" spc="0" normalizeH="0" baseline="0" noProof="1">
              <a:solidFill>
                <a:srgbClr val="0000FF"/>
              </a:solidFill>
              <a:effectLst/>
              <a:latin typeface="+mn-lt"/>
              <a:ea typeface="+mn-ea"/>
              <a:cs typeface="+mn-cs"/>
            </a:endParaRPr>
          </a:p>
        </p:txBody>
      </p:sp>
      <p:grpSp>
        <p:nvGrpSpPr>
          <p:cNvPr id="21507" name="Group 3"/>
          <p:cNvGrpSpPr/>
          <p:nvPr/>
        </p:nvGrpSpPr>
        <p:grpSpPr>
          <a:xfrm>
            <a:off x="7591425" y="5021263"/>
            <a:ext cx="2009775" cy="622299"/>
            <a:chOff x="0" y="0"/>
            <a:chExt cx="1266" cy="392"/>
          </a:xfrm>
        </p:grpSpPr>
        <p:sp>
          <p:nvSpPr>
            <p:cNvPr id="21508" name="Text Box 4"/>
            <p:cNvSpPr/>
            <p:nvPr/>
          </p:nvSpPr>
          <p:spPr>
            <a:xfrm>
              <a:off x="306" y="0"/>
              <a:ext cx="960" cy="368"/>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sz="3200" b="1" i="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a</a:t>
              </a:r>
              <a:r>
                <a:rPr lang="en-US" sz="32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 = 4 </a:t>
              </a:r>
              <a:r>
                <a:rPr lang="en-US" sz="3200" b="1" i="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r</a:t>
              </a:r>
              <a:endParaRPr lang="en-US" sz="3200" b="1" i="1" strike="noStrike" noProof="1">
                <a:solidFill>
                  <a:srgbClr val="FF3300"/>
                </a:solidFill>
                <a:effectLst>
                  <a:outerShdw blurRad="38100" dist="38100" dir="2700000">
                    <a:srgbClr val="000000"/>
                  </a:outerShdw>
                </a:effectLst>
              </a:endParaRPr>
            </a:p>
          </p:txBody>
        </p:sp>
        <p:grpSp>
          <p:nvGrpSpPr>
            <p:cNvPr id="2" name="Group 5"/>
            <p:cNvGrpSpPr/>
            <p:nvPr/>
          </p:nvGrpSpPr>
          <p:grpSpPr>
            <a:xfrm>
              <a:off x="0" y="24"/>
              <a:ext cx="336" cy="368"/>
              <a:chOff x="0" y="0"/>
              <a:chExt cx="336" cy="368"/>
            </a:xfrm>
          </p:grpSpPr>
          <p:grpSp>
            <p:nvGrpSpPr>
              <p:cNvPr id="21509" name="Group 6"/>
              <p:cNvGrpSpPr/>
              <p:nvPr/>
            </p:nvGrpSpPr>
            <p:grpSpPr>
              <a:xfrm>
                <a:off x="0" y="47"/>
                <a:ext cx="336" cy="216"/>
                <a:chOff x="0" y="0"/>
                <a:chExt cx="480" cy="240"/>
              </a:xfrm>
            </p:grpSpPr>
            <p:cxnSp>
              <p:nvCxnSpPr>
                <p:cNvPr id="21510" name="Line 7"/>
                <p:cNvCxnSpPr/>
                <p:nvPr/>
              </p:nvCxnSpPr>
              <p:spPr>
                <a:xfrm>
                  <a:off x="192" y="0"/>
                  <a:ext cx="288" cy="0"/>
                </a:xfrm>
                <a:prstGeom prst="line">
                  <a:avLst/>
                </a:prstGeom>
                <a:ln w="28575" cap="flat" cmpd="sng">
                  <a:solidFill>
                    <a:srgbClr val="FF3300"/>
                  </a:solidFill>
                  <a:prstDash val="solid"/>
                  <a:round/>
                  <a:headEnd type="none" w="med" len="med"/>
                  <a:tailEnd type="none" w="med" len="med"/>
                </a:ln>
              </p:spPr>
            </p:cxnSp>
            <p:cxnSp>
              <p:nvCxnSpPr>
                <p:cNvPr id="21511" name="Line 8"/>
                <p:cNvCxnSpPr/>
                <p:nvPr/>
              </p:nvCxnSpPr>
              <p:spPr>
                <a:xfrm flipH="1">
                  <a:off x="48" y="0"/>
                  <a:ext cx="144" cy="240"/>
                </a:xfrm>
                <a:prstGeom prst="line">
                  <a:avLst/>
                </a:prstGeom>
                <a:ln w="28575" cap="flat" cmpd="sng">
                  <a:solidFill>
                    <a:srgbClr val="FF3300"/>
                  </a:solidFill>
                  <a:prstDash val="solid"/>
                  <a:round/>
                  <a:headEnd type="none" w="med" len="med"/>
                  <a:tailEnd type="none" w="med" len="med"/>
                </a:ln>
              </p:spPr>
            </p:cxnSp>
            <p:cxnSp>
              <p:nvCxnSpPr>
                <p:cNvPr id="21512" name="Line 9"/>
                <p:cNvCxnSpPr/>
                <p:nvPr/>
              </p:nvCxnSpPr>
              <p:spPr>
                <a:xfrm>
                  <a:off x="0" y="144"/>
                  <a:ext cx="48" cy="96"/>
                </a:xfrm>
                <a:prstGeom prst="line">
                  <a:avLst/>
                </a:prstGeom>
                <a:ln w="28575" cap="flat" cmpd="sng">
                  <a:solidFill>
                    <a:srgbClr val="FF3300"/>
                  </a:solidFill>
                  <a:prstDash val="solid"/>
                  <a:round/>
                  <a:headEnd type="none" w="med" len="med"/>
                  <a:tailEnd type="none" w="med" len="med"/>
                </a:ln>
              </p:spPr>
            </p:cxnSp>
          </p:grpSp>
          <p:sp>
            <p:nvSpPr>
              <p:cNvPr id="21514" name="Text Box 10"/>
              <p:cNvSpPr/>
              <p:nvPr/>
            </p:nvSpPr>
            <p:spPr>
              <a:xfrm>
                <a:off x="96" y="0"/>
                <a:ext cx="240" cy="368"/>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2</a:t>
                </a:r>
                <a:endParaRPr lang="en-US" altLang="zh-CN" sz="3200" b="1" strike="noStrike" noProof="1">
                  <a:solidFill>
                    <a:srgbClr val="FF3300"/>
                  </a:solidFill>
                  <a:effectLst>
                    <a:outerShdw blurRad="38100" dist="38100" dir="2700000">
                      <a:srgbClr val="000000"/>
                    </a:outerShdw>
                  </a:effectLst>
                </a:endParaRPr>
              </a:p>
            </p:txBody>
          </p:sp>
        </p:grpSp>
      </p:grpSp>
      <p:grpSp>
        <p:nvGrpSpPr>
          <p:cNvPr id="21515" name="Group 11"/>
          <p:cNvGrpSpPr/>
          <p:nvPr/>
        </p:nvGrpSpPr>
        <p:grpSpPr>
          <a:xfrm>
            <a:off x="4038600" y="2105025"/>
            <a:ext cx="2286000" cy="2238375"/>
            <a:chOff x="0" y="0"/>
            <a:chExt cx="1920" cy="1920"/>
          </a:xfrm>
        </p:grpSpPr>
        <p:cxnSp>
          <p:nvCxnSpPr>
            <p:cNvPr id="3" name="Line 12"/>
            <p:cNvCxnSpPr/>
            <p:nvPr/>
          </p:nvCxnSpPr>
          <p:spPr>
            <a:xfrm flipH="1" flipV="1">
              <a:off x="528" y="96"/>
              <a:ext cx="1296" cy="1296"/>
            </a:xfrm>
            <a:prstGeom prst="line">
              <a:avLst/>
            </a:prstGeom>
            <a:ln w="38100" cap="flat" cmpd="sng">
              <a:solidFill>
                <a:schemeClr val="tx1"/>
              </a:solidFill>
              <a:prstDash val="dash"/>
              <a:round/>
              <a:headEnd type="none" w="med" len="med"/>
              <a:tailEnd type="none" w="med" len="med"/>
            </a:ln>
          </p:spPr>
        </p:cxnSp>
        <p:cxnSp>
          <p:nvCxnSpPr>
            <p:cNvPr id="21516" name="Line 13"/>
            <p:cNvCxnSpPr/>
            <p:nvPr/>
          </p:nvCxnSpPr>
          <p:spPr>
            <a:xfrm>
              <a:off x="528" y="96"/>
              <a:ext cx="864" cy="432"/>
            </a:xfrm>
            <a:prstGeom prst="line">
              <a:avLst/>
            </a:prstGeom>
            <a:ln w="38100" cap="flat" cmpd="sng">
              <a:solidFill>
                <a:schemeClr val="tx1"/>
              </a:solidFill>
              <a:prstDash val="solid"/>
              <a:round/>
              <a:headEnd type="none" w="med" len="med"/>
              <a:tailEnd type="none" w="med" len="med"/>
            </a:ln>
          </p:spPr>
        </p:cxnSp>
        <p:cxnSp>
          <p:nvCxnSpPr>
            <p:cNvPr id="21517" name="Line 14"/>
            <p:cNvCxnSpPr/>
            <p:nvPr/>
          </p:nvCxnSpPr>
          <p:spPr>
            <a:xfrm>
              <a:off x="1392" y="528"/>
              <a:ext cx="432" cy="864"/>
            </a:xfrm>
            <a:prstGeom prst="line">
              <a:avLst/>
            </a:prstGeom>
            <a:ln w="38100" cap="flat" cmpd="sng">
              <a:solidFill>
                <a:schemeClr val="tx1"/>
              </a:solidFill>
              <a:prstDash val="solid"/>
              <a:round/>
              <a:headEnd type="none" w="med" len="med"/>
              <a:tailEnd type="none" w="med" len="med"/>
            </a:ln>
          </p:spPr>
        </p:cxnSp>
        <p:sp>
          <p:nvSpPr>
            <p:cNvPr id="21518" name="AutoShape 15"/>
            <p:cNvSpPr/>
            <p:nvPr/>
          </p:nvSpPr>
          <p:spPr>
            <a:xfrm>
              <a:off x="96" y="96"/>
              <a:ext cx="1728" cy="1728"/>
            </a:xfrm>
            <a:prstGeom prst="cube">
              <a:avLst>
                <a:gd name="adj" fmla="val 25000"/>
              </a:avLst>
            </a:prstGeom>
            <a:noFill/>
            <a:ln w="38100" cap="flat" cmpd="sng">
              <a:solidFill>
                <a:schemeClr val="tx1"/>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21519" name="Line 16"/>
            <p:cNvCxnSpPr/>
            <p:nvPr/>
          </p:nvCxnSpPr>
          <p:spPr>
            <a:xfrm>
              <a:off x="528" y="96"/>
              <a:ext cx="0" cy="1296"/>
            </a:xfrm>
            <a:prstGeom prst="line">
              <a:avLst/>
            </a:prstGeom>
            <a:ln w="38100" cap="flat" cmpd="sng">
              <a:solidFill>
                <a:schemeClr val="tx1"/>
              </a:solidFill>
              <a:prstDash val="dash"/>
              <a:round/>
              <a:headEnd type="none" w="med" len="med"/>
              <a:tailEnd type="none" w="med" len="med"/>
            </a:ln>
          </p:spPr>
        </p:cxnSp>
        <p:cxnSp>
          <p:nvCxnSpPr>
            <p:cNvPr id="21520" name="Line 17"/>
            <p:cNvCxnSpPr/>
            <p:nvPr/>
          </p:nvCxnSpPr>
          <p:spPr>
            <a:xfrm flipH="1">
              <a:off x="96" y="1392"/>
              <a:ext cx="432" cy="432"/>
            </a:xfrm>
            <a:prstGeom prst="line">
              <a:avLst/>
            </a:prstGeom>
            <a:ln w="38100" cap="flat" cmpd="sng">
              <a:solidFill>
                <a:schemeClr val="tx1"/>
              </a:solidFill>
              <a:prstDash val="dash"/>
              <a:round/>
              <a:headEnd type="none" w="med" len="med"/>
              <a:tailEnd type="none" w="med" len="med"/>
            </a:ln>
          </p:spPr>
        </p:cxnSp>
        <p:cxnSp>
          <p:nvCxnSpPr>
            <p:cNvPr id="21521" name="Line 18"/>
            <p:cNvCxnSpPr/>
            <p:nvPr/>
          </p:nvCxnSpPr>
          <p:spPr>
            <a:xfrm>
              <a:off x="528" y="1392"/>
              <a:ext cx="1296" cy="0"/>
            </a:xfrm>
            <a:prstGeom prst="line">
              <a:avLst/>
            </a:prstGeom>
            <a:ln w="38100" cap="flat" cmpd="sng">
              <a:solidFill>
                <a:schemeClr val="tx1"/>
              </a:solidFill>
              <a:prstDash val="dash"/>
              <a:round/>
              <a:headEnd type="none" w="med" len="med"/>
              <a:tailEnd type="none" w="med" len="med"/>
            </a:ln>
          </p:spPr>
        </p:cxnSp>
        <p:cxnSp>
          <p:nvCxnSpPr>
            <p:cNvPr id="21522" name="Line 19"/>
            <p:cNvCxnSpPr/>
            <p:nvPr/>
          </p:nvCxnSpPr>
          <p:spPr>
            <a:xfrm>
              <a:off x="96" y="528"/>
              <a:ext cx="1296" cy="1296"/>
            </a:xfrm>
            <a:prstGeom prst="line">
              <a:avLst/>
            </a:prstGeom>
            <a:ln w="38100" cap="flat" cmpd="sng">
              <a:solidFill>
                <a:schemeClr val="tx1"/>
              </a:solidFill>
              <a:prstDash val="solid"/>
              <a:round/>
              <a:headEnd type="none" w="med" len="med"/>
              <a:tailEnd type="none" w="med" len="med"/>
            </a:ln>
          </p:spPr>
        </p:cxnSp>
        <p:cxnSp>
          <p:nvCxnSpPr>
            <p:cNvPr id="21523" name="Line 20"/>
            <p:cNvCxnSpPr/>
            <p:nvPr/>
          </p:nvCxnSpPr>
          <p:spPr>
            <a:xfrm flipH="1" flipV="1">
              <a:off x="528" y="1392"/>
              <a:ext cx="864" cy="432"/>
            </a:xfrm>
            <a:prstGeom prst="line">
              <a:avLst/>
            </a:prstGeom>
            <a:ln w="38100" cap="flat" cmpd="sng">
              <a:solidFill>
                <a:schemeClr val="tx1"/>
              </a:solidFill>
              <a:prstDash val="dash"/>
              <a:round/>
              <a:headEnd type="none" w="med" len="med"/>
              <a:tailEnd type="none" w="med" len="med"/>
            </a:ln>
          </p:spPr>
        </p:cxnSp>
        <p:cxnSp>
          <p:nvCxnSpPr>
            <p:cNvPr id="21524" name="Line 21"/>
            <p:cNvCxnSpPr/>
            <p:nvPr/>
          </p:nvCxnSpPr>
          <p:spPr>
            <a:xfrm flipH="1" flipV="1">
              <a:off x="96" y="528"/>
              <a:ext cx="432" cy="864"/>
            </a:xfrm>
            <a:prstGeom prst="line">
              <a:avLst/>
            </a:prstGeom>
            <a:ln w="38100" cap="flat" cmpd="sng">
              <a:solidFill>
                <a:schemeClr val="tx1"/>
              </a:solidFill>
              <a:prstDash val="sysDot"/>
              <a:round/>
              <a:headEnd type="none" w="med" len="med"/>
              <a:tailEnd type="none" w="med" len="med"/>
            </a:ln>
          </p:spPr>
        </p:cxnSp>
        <p:sp>
          <p:nvSpPr>
            <p:cNvPr id="21525" name="Oval 22"/>
            <p:cNvSpPr/>
            <p:nvPr/>
          </p:nvSpPr>
          <p:spPr>
            <a:xfrm>
              <a:off x="0" y="432"/>
              <a:ext cx="192" cy="192"/>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1526" name="Oval 23"/>
            <p:cNvSpPr/>
            <p:nvPr/>
          </p:nvSpPr>
          <p:spPr>
            <a:xfrm>
              <a:off x="240" y="912"/>
              <a:ext cx="192" cy="192"/>
            </a:xfrm>
            <a:prstGeom prst="ellipse">
              <a:avLst/>
            </a:prstGeom>
            <a:gradFill rotWithShape="1">
              <a:gsLst>
                <a:gs pos="0">
                  <a:srgbClr val="FF3300"/>
                </a:gs>
                <a:gs pos="100000">
                  <a:srgbClr val="511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1527" name="Oval 24"/>
            <p:cNvSpPr/>
            <p:nvPr/>
          </p:nvSpPr>
          <p:spPr>
            <a:xfrm>
              <a:off x="432" y="1296"/>
              <a:ext cx="192" cy="192"/>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1528" name="Oval 25"/>
            <p:cNvSpPr/>
            <p:nvPr/>
          </p:nvSpPr>
          <p:spPr>
            <a:xfrm>
              <a:off x="768" y="1488"/>
              <a:ext cx="192" cy="192"/>
            </a:xfrm>
            <a:prstGeom prst="ellipse">
              <a:avLst/>
            </a:prstGeom>
            <a:gradFill rotWithShape="1">
              <a:gsLst>
                <a:gs pos="0">
                  <a:srgbClr val="FF3300"/>
                </a:gs>
                <a:gs pos="100000">
                  <a:srgbClr val="511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1529" name="Oval 26"/>
            <p:cNvSpPr/>
            <p:nvPr/>
          </p:nvSpPr>
          <p:spPr>
            <a:xfrm>
              <a:off x="1296" y="1680"/>
              <a:ext cx="192" cy="192"/>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1530" name="Oval 27"/>
            <p:cNvSpPr/>
            <p:nvPr/>
          </p:nvSpPr>
          <p:spPr>
            <a:xfrm>
              <a:off x="624" y="1056"/>
              <a:ext cx="192" cy="192"/>
            </a:xfrm>
            <a:prstGeom prst="ellipse">
              <a:avLst/>
            </a:prstGeom>
            <a:gradFill rotWithShape="1">
              <a:gsLst>
                <a:gs pos="0">
                  <a:srgbClr val="FF3300"/>
                </a:gs>
                <a:gs pos="100000">
                  <a:srgbClr val="511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1531" name="Oval 28"/>
            <p:cNvSpPr/>
            <p:nvPr/>
          </p:nvSpPr>
          <p:spPr>
            <a:xfrm>
              <a:off x="432" y="0"/>
              <a:ext cx="192" cy="192"/>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1532" name="Oval 29"/>
            <p:cNvSpPr/>
            <p:nvPr/>
          </p:nvSpPr>
          <p:spPr>
            <a:xfrm>
              <a:off x="816" y="192"/>
              <a:ext cx="192" cy="192"/>
            </a:xfrm>
            <a:prstGeom prst="ellipse">
              <a:avLst/>
            </a:prstGeom>
            <a:gradFill rotWithShape="1">
              <a:gsLst>
                <a:gs pos="0">
                  <a:srgbClr val="FF3300"/>
                </a:gs>
                <a:gs pos="100000">
                  <a:srgbClr val="511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1533" name="Oval 30"/>
            <p:cNvSpPr/>
            <p:nvPr/>
          </p:nvSpPr>
          <p:spPr>
            <a:xfrm>
              <a:off x="1536" y="864"/>
              <a:ext cx="192" cy="192"/>
            </a:xfrm>
            <a:prstGeom prst="ellipse">
              <a:avLst/>
            </a:prstGeom>
            <a:gradFill rotWithShape="1">
              <a:gsLst>
                <a:gs pos="0">
                  <a:srgbClr val="FF3300"/>
                </a:gs>
                <a:gs pos="100000">
                  <a:srgbClr val="511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1534" name="Oval 31"/>
            <p:cNvSpPr/>
            <p:nvPr/>
          </p:nvSpPr>
          <p:spPr>
            <a:xfrm>
              <a:off x="1728" y="1296"/>
              <a:ext cx="192" cy="192"/>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1535" name="Oval 32"/>
            <p:cNvSpPr/>
            <p:nvPr/>
          </p:nvSpPr>
          <p:spPr>
            <a:xfrm>
              <a:off x="1056" y="624"/>
              <a:ext cx="192" cy="192"/>
            </a:xfrm>
            <a:prstGeom prst="ellipse">
              <a:avLst/>
            </a:prstGeom>
            <a:gradFill rotWithShape="1">
              <a:gsLst>
                <a:gs pos="0">
                  <a:srgbClr val="FF3300"/>
                </a:gs>
                <a:gs pos="100000">
                  <a:srgbClr val="5110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1536" name="Oval 33"/>
            <p:cNvSpPr/>
            <p:nvPr/>
          </p:nvSpPr>
          <p:spPr>
            <a:xfrm>
              <a:off x="1296" y="432"/>
              <a:ext cx="192" cy="192"/>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1537" name="Oval 34"/>
            <p:cNvSpPr/>
            <p:nvPr/>
          </p:nvSpPr>
          <p:spPr>
            <a:xfrm>
              <a:off x="0" y="1728"/>
              <a:ext cx="192" cy="192"/>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1538" name="Oval 35"/>
            <p:cNvSpPr/>
            <p:nvPr/>
          </p:nvSpPr>
          <p:spPr>
            <a:xfrm>
              <a:off x="1728" y="0"/>
              <a:ext cx="192" cy="192"/>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21540" name="Group 36"/>
          <p:cNvGrpSpPr/>
          <p:nvPr/>
        </p:nvGrpSpPr>
        <p:grpSpPr>
          <a:xfrm>
            <a:off x="6781800" y="1981200"/>
            <a:ext cx="3862678" cy="2849378"/>
            <a:chOff x="0" y="0"/>
            <a:chExt cx="2591" cy="1906"/>
          </a:xfrm>
        </p:grpSpPr>
        <p:pic>
          <p:nvPicPr>
            <p:cNvPr id="4" name="Picture 37" descr="Untitled-1副本"/>
            <p:cNvPicPr>
              <a:picLocks noChangeAspect="1"/>
            </p:cNvPicPr>
            <p:nvPr/>
          </p:nvPicPr>
          <p:blipFill>
            <a:blip r:embed="rId1"/>
            <a:srcRect l="70709" t="2597" r="658" b="3896"/>
            <a:stretch>
              <a:fillRect/>
            </a:stretch>
          </p:blipFill>
          <p:spPr>
            <a:xfrm>
              <a:off x="127" y="0"/>
              <a:ext cx="2352" cy="1728"/>
            </a:xfrm>
            <a:prstGeom prst="rect">
              <a:avLst/>
            </a:prstGeom>
            <a:noFill/>
            <a:ln w="9525">
              <a:noFill/>
            </a:ln>
          </p:spPr>
        </p:pic>
        <p:sp>
          <p:nvSpPr>
            <p:cNvPr id="21542" name="Rectangle 38"/>
            <p:cNvSpPr/>
            <p:nvPr/>
          </p:nvSpPr>
          <p:spPr>
            <a:xfrm>
              <a:off x="1372" y="1248"/>
              <a:ext cx="236" cy="308"/>
            </a:xfrm>
            <a:prstGeom prst="rect">
              <a:avLst/>
            </a:prstGeom>
            <a:noFill/>
            <a:ln w="9525">
              <a:noFill/>
            </a:ln>
          </p:spPr>
          <p:txBody>
            <a:bodyPr wrap="none">
              <a:spAutoFit/>
            </a:bodyPr>
            <a:p>
              <a:pPr defTabSz="914400" fontAlgn="base">
                <a:buClrTx/>
                <a:buSzPct val="100000"/>
                <a:buFont typeface="Arial" panose="020B0604020202020204"/>
                <a:buNone/>
              </a:pPr>
              <a:r>
                <a:rPr lang="en-US" altLang="zh-CN" sz="2400" b="1" i="1" strike="noStrike" noProof="1">
                  <a:effectLst>
                    <a:outerShdw blurRad="38100" dist="38100" dir="2700000">
                      <a:srgbClr val="FFFFFF"/>
                    </a:outerShdw>
                  </a:effectLst>
                  <a:latin typeface="Arial" panose="020B0604020202020204"/>
                  <a:ea typeface="宋体" panose="02010600030101010101" pitchFamily="2" charset="-122"/>
                  <a:cs typeface="+mn-cs"/>
                </a:rPr>
                <a:t>a</a:t>
              </a:r>
              <a:endParaRPr lang="en-US" altLang="zh-CN" sz="2400" b="1" i="1" strike="noStrike" noProof="1">
                <a:effectLst>
                  <a:outerShdw blurRad="38100" dist="38100" dir="2700000">
                    <a:srgbClr val="FFFFFF"/>
                  </a:outerShdw>
                </a:effectLst>
              </a:endParaRPr>
            </a:p>
          </p:txBody>
        </p:sp>
        <p:sp>
          <p:nvSpPr>
            <p:cNvPr id="21543" name="Rectangle 39"/>
            <p:cNvSpPr/>
            <p:nvPr/>
          </p:nvSpPr>
          <p:spPr>
            <a:xfrm>
              <a:off x="2118" y="1214"/>
              <a:ext cx="236" cy="308"/>
            </a:xfrm>
            <a:prstGeom prst="rect">
              <a:avLst/>
            </a:prstGeom>
            <a:noFill/>
            <a:ln w="9525">
              <a:noFill/>
            </a:ln>
          </p:spPr>
          <p:txBody>
            <a:bodyPr wrap="none">
              <a:spAutoFit/>
            </a:bodyPr>
            <a:p>
              <a:pPr defTabSz="914400" fontAlgn="base">
                <a:buClrTx/>
                <a:buSzPct val="100000"/>
                <a:buFont typeface="Arial" panose="020B0604020202020204"/>
                <a:buNone/>
              </a:pPr>
              <a:r>
                <a:rPr lang="en-US" altLang="zh-CN" sz="2400" b="1" i="1" strike="noStrike" noProof="1">
                  <a:effectLst>
                    <a:outerShdw blurRad="38100" dist="38100" dir="2700000">
                      <a:srgbClr val="FFFFFF"/>
                    </a:outerShdw>
                  </a:effectLst>
                  <a:latin typeface="Arial" panose="020B0604020202020204"/>
                  <a:ea typeface="宋体" panose="02010600030101010101" pitchFamily="2" charset="-122"/>
                  <a:cs typeface="+mn-cs"/>
                </a:rPr>
                <a:t>a</a:t>
              </a:r>
              <a:endParaRPr lang="en-US" altLang="zh-CN" sz="2400" b="1" i="1" strike="noStrike" noProof="1">
                <a:effectLst>
                  <a:outerShdw blurRad="38100" dist="38100" dir="2700000">
                    <a:srgbClr val="FFFFFF"/>
                  </a:outerShdw>
                </a:effectLst>
              </a:endParaRPr>
            </a:p>
          </p:txBody>
        </p:sp>
        <p:sp>
          <p:nvSpPr>
            <p:cNvPr id="21544" name="Rectangle 40"/>
            <p:cNvSpPr/>
            <p:nvPr/>
          </p:nvSpPr>
          <p:spPr>
            <a:xfrm>
              <a:off x="2355" y="596"/>
              <a:ext cx="236" cy="308"/>
            </a:xfrm>
            <a:prstGeom prst="rect">
              <a:avLst/>
            </a:prstGeom>
            <a:noFill/>
            <a:ln w="9525">
              <a:noFill/>
            </a:ln>
          </p:spPr>
          <p:txBody>
            <a:bodyPr wrap="none">
              <a:spAutoFit/>
            </a:bodyPr>
            <a:p>
              <a:pPr defTabSz="914400" fontAlgn="base">
                <a:buClrTx/>
                <a:buSzPct val="100000"/>
                <a:buFont typeface="Arial" panose="020B0604020202020204"/>
                <a:buNone/>
              </a:pPr>
              <a:r>
                <a:rPr lang="en-US" altLang="zh-CN" sz="2400" b="1" i="1" strike="noStrike" noProof="1">
                  <a:effectLst>
                    <a:outerShdw blurRad="38100" dist="38100" dir="2700000">
                      <a:srgbClr val="FFFFFF"/>
                    </a:outerShdw>
                  </a:effectLst>
                  <a:latin typeface="Arial" panose="020B0604020202020204"/>
                  <a:ea typeface="宋体" panose="02010600030101010101" pitchFamily="2" charset="-122"/>
                  <a:cs typeface="+mn-cs"/>
                </a:rPr>
                <a:t>a</a:t>
              </a:r>
              <a:endParaRPr lang="en-US" altLang="zh-CN" sz="2400" b="1" i="1" strike="noStrike" noProof="1">
                <a:effectLst>
                  <a:outerShdw blurRad="38100" dist="38100" dir="2700000">
                    <a:srgbClr val="FFFFFF"/>
                  </a:outerShdw>
                </a:effectLst>
              </a:endParaRPr>
            </a:p>
          </p:txBody>
        </p:sp>
        <p:sp>
          <p:nvSpPr>
            <p:cNvPr id="21545" name="Rectangle 41"/>
            <p:cNvSpPr/>
            <p:nvPr/>
          </p:nvSpPr>
          <p:spPr>
            <a:xfrm>
              <a:off x="607" y="1598"/>
              <a:ext cx="236" cy="308"/>
            </a:xfrm>
            <a:prstGeom prst="rect">
              <a:avLst/>
            </a:prstGeom>
            <a:noFill/>
            <a:ln w="9525">
              <a:noFill/>
            </a:ln>
          </p:spPr>
          <p:txBody>
            <a:bodyPr wrap="none">
              <a:spAutoFit/>
            </a:bodyPr>
            <a:p>
              <a:pPr defTabSz="914400" fontAlgn="base">
                <a:buClrTx/>
                <a:buSzPct val="100000"/>
                <a:buFont typeface="Arial" panose="020B0604020202020204"/>
                <a:buNone/>
              </a:pPr>
              <a:r>
                <a:rPr lang="en-US" altLang="zh-CN" sz="2400" b="1" i="1" strike="noStrike" noProof="1">
                  <a:effectLst>
                    <a:outerShdw blurRad="38100" dist="38100" dir="2700000">
                      <a:srgbClr val="FFFFFF"/>
                    </a:outerShdw>
                  </a:effectLst>
                  <a:latin typeface="Arial" panose="020B0604020202020204"/>
                  <a:ea typeface="宋体" panose="02010600030101010101" pitchFamily="2" charset="-122"/>
                  <a:cs typeface="+mn-cs"/>
                </a:rPr>
                <a:t>a</a:t>
              </a:r>
              <a:endParaRPr lang="en-US" altLang="zh-CN" sz="2400" b="1" i="1" strike="noStrike" noProof="1">
                <a:effectLst>
                  <a:outerShdw blurRad="38100" dist="38100" dir="2700000">
                    <a:srgbClr val="FFFFFF"/>
                  </a:outerShdw>
                </a:effectLst>
              </a:endParaRPr>
            </a:p>
          </p:txBody>
        </p:sp>
        <p:sp>
          <p:nvSpPr>
            <p:cNvPr id="21546" name="Rectangle 42"/>
            <p:cNvSpPr/>
            <p:nvPr/>
          </p:nvSpPr>
          <p:spPr>
            <a:xfrm>
              <a:off x="0" y="1007"/>
              <a:ext cx="236" cy="308"/>
            </a:xfrm>
            <a:prstGeom prst="rect">
              <a:avLst/>
            </a:prstGeom>
            <a:noFill/>
            <a:ln w="9525">
              <a:noFill/>
            </a:ln>
          </p:spPr>
          <p:txBody>
            <a:bodyPr wrap="none">
              <a:spAutoFit/>
            </a:bodyPr>
            <a:p>
              <a:pPr defTabSz="914400" fontAlgn="base">
                <a:buClrTx/>
                <a:buSzPct val="100000"/>
                <a:buFont typeface="Arial" panose="020B0604020202020204"/>
                <a:buNone/>
              </a:pPr>
              <a:r>
                <a:rPr lang="en-US" altLang="zh-CN" sz="2400" b="1" i="1" strike="noStrike" noProof="1">
                  <a:effectLst>
                    <a:outerShdw blurRad="38100" dist="38100" dir="2700000">
                      <a:srgbClr val="FFFFFF"/>
                    </a:outerShdw>
                  </a:effectLst>
                  <a:latin typeface="Arial" panose="020B0604020202020204"/>
                  <a:ea typeface="宋体" panose="02010600030101010101" pitchFamily="2" charset="-122"/>
                  <a:cs typeface="+mn-cs"/>
                </a:rPr>
                <a:t>a</a:t>
              </a:r>
              <a:endParaRPr lang="en-US" altLang="zh-CN" sz="2400" b="1" i="1" strike="noStrike" noProof="1">
                <a:effectLst>
                  <a:outerShdw blurRad="38100" dist="38100" dir="2700000">
                    <a:srgbClr val="FFFFFF"/>
                  </a:outerShdw>
                </a:effectLst>
              </a:endParaRPr>
            </a:p>
          </p:txBody>
        </p:sp>
      </p:grpSp>
      <p:pic>
        <p:nvPicPr>
          <p:cNvPr id="21547" name="Picture 43" descr="未标题-2"/>
          <p:cNvPicPr>
            <a:picLocks noChangeAspect="1"/>
          </p:cNvPicPr>
          <p:nvPr/>
        </p:nvPicPr>
        <p:blipFill>
          <a:blip r:embed="rId2"/>
          <a:srcRect l="32727" t="25081" r="41090" b="26688"/>
          <a:stretch>
            <a:fillRect/>
          </a:stretch>
        </p:blipFill>
        <p:spPr>
          <a:xfrm>
            <a:off x="1676400" y="2209800"/>
            <a:ext cx="2047875" cy="2133600"/>
          </a:xfrm>
          <a:prstGeom prst="rect">
            <a:avLst/>
          </a:prstGeom>
          <a:noFill/>
          <a:ln w="9525">
            <a:noFill/>
          </a:ln>
        </p:spPr>
      </p:pic>
      <p:grpSp>
        <p:nvGrpSpPr>
          <p:cNvPr id="21548" name="Group 44"/>
          <p:cNvGrpSpPr/>
          <p:nvPr/>
        </p:nvGrpSpPr>
        <p:grpSpPr>
          <a:xfrm>
            <a:off x="2114550" y="3124200"/>
            <a:ext cx="790575" cy="790575"/>
            <a:chOff x="0" y="0"/>
            <a:chExt cx="498" cy="498"/>
          </a:xfrm>
        </p:grpSpPr>
        <p:cxnSp>
          <p:nvCxnSpPr>
            <p:cNvPr id="5" name="Line 45"/>
            <p:cNvCxnSpPr/>
            <p:nvPr/>
          </p:nvCxnSpPr>
          <p:spPr>
            <a:xfrm>
              <a:off x="12" y="6"/>
              <a:ext cx="0" cy="492"/>
            </a:xfrm>
            <a:prstGeom prst="line">
              <a:avLst/>
            </a:prstGeom>
            <a:ln w="38100" cap="flat" cmpd="sng">
              <a:solidFill>
                <a:srgbClr val="FF3300"/>
              </a:solidFill>
              <a:prstDash val="solid"/>
              <a:round/>
              <a:headEnd type="none" w="med" len="med"/>
              <a:tailEnd type="none" w="med" len="med"/>
            </a:ln>
          </p:spPr>
        </p:cxnSp>
        <p:cxnSp>
          <p:nvCxnSpPr>
            <p:cNvPr id="21549" name="Line 46"/>
            <p:cNvCxnSpPr/>
            <p:nvPr/>
          </p:nvCxnSpPr>
          <p:spPr>
            <a:xfrm>
              <a:off x="480" y="6"/>
              <a:ext cx="0" cy="492"/>
            </a:xfrm>
            <a:prstGeom prst="line">
              <a:avLst/>
            </a:prstGeom>
            <a:ln w="38100" cap="flat" cmpd="sng">
              <a:solidFill>
                <a:srgbClr val="FF3300"/>
              </a:solidFill>
              <a:prstDash val="solid"/>
              <a:round/>
              <a:headEnd type="none" w="med" len="med"/>
              <a:tailEnd type="none" w="med" len="med"/>
            </a:ln>
          </p:spPr>
        </p:cxnSp>
        <p:cxnSp>
          <p:nvCxnSpPr>
            <p:cNvPr id="21550" name="Line 47"/>
            <p:cNvCxnSpPr/>
            <p:nvPr/>
          </p:nvCxnSpPr>
          <p:spPr>
            <a:xfrm rot="-5400000" flipH="1" flipV="1">
              <a:off x="246" y="-228"/>
              <a:ext cx="0" cy="492"/>
            </a:xfrm>
            <a:prstGeom prst="line">
              <a:avLst/>
            </a:prstGeom>
            <a:ln w="38100" cap="flat" cmpd="sng">
              <a:solidFill>
                <a:srgbClr val="FF3300"/>
              </a:solidFill>
              <a:prstDash val="solid"/>
              <a:round/>
              <a:headEnd type="none" w="med" len="med"/>
              <a:tailEnd type="none" w="med" len="med"/>
            </a:ln>
          </p:spPr>
        </p:cxnSp>
        <p:cxnSp>
          <p:nvCxnSpPr>
            <p:cNvPr id="21551" name="Line 48"/>
            <p:cNvCxnSpPr/>
            <p:nvPr/>
          </p:nvCxnSpPr>
          <p:spPr>
            <a:xfrm rot="-5400000" flipH="1" flipV="1">
              <a:off x="252" y="240"/>
              <a:ext cx="0" cy="492"/>
            </a:xfrm>
            <a:prstGeom prst="line">
              <a:avLst/>
            </a:prstGeom>
            <a:ln w="38100" cap="flat" cmpd="sng">
              <a:solidFill>
                <a:srgbClr val="FF3300"/>
              </a:solidFill>
              <a:prstDash val="solid"/>
              <a:round/>
              <a:headEnd type="none" w="med" len="med"/>
              <a:tailEnd type="none" w="med" len="med"/>
            </a:ln>
          </p:spPr>
        </p:cxnSp>
        <p:cxnSp>
          <p:nvCxnSpPr>
            <p:cNvPr id="21552" name="Line 49"/>
            <p:cNvCxnSpPr/>
            <p:nvPr/>
          </p:nvCxnSpPr>
          <p:spPr>
            <a:xfrm>
              <a:off x="6" y="6"/>
              <a:ext cx="480" cy="480"/>
            </a:xfrm>
            <a:prstGeom prst="line">
              <a:avLst/>
            </a:prstGeom>
            <a:ln w="38100" cap="flat" cmpd="sng">
              <a:solidFill>
                <a:srgbClr val="FF3300"/>
              </a:solidFill>
              <a:prstDash val="solid"/>
              <a:round/>
              <a:headEnd type="none" w="med" len="med"/>
              <a:tailEnd type="none" w="med" len="med"/>
            </a:ln>
          </p:spPr>
        </p:cxnSp>
        <p:cxnSp>
          <p:nvCxnSpPr>
            <p:cNvPr id="21553" name="Line 50"/>
            <p:cNvCxnSpPr/>
            <p:nvPr/>
          </p:nvCxnSpPr>
          <p:spPr>
            <a:xfrm flipH="1">
              <a:off x="12" y="0"/>
              <a:ext cx="480" cy="480"/>
            </a:xfrm>
            <a:prstGeom prst="line">
              <a:avLst/>
            </a:prstGeom>
            <a:ln w="28575" cap="flat" cmpd="sng">
              <a:solidFill>
                <a:srgbClr val="FF3300"/>
              </a:solidFill>
              <a:prstDash val="solid"/>
              <a:round/>
              <a:headEnd type="none" w="med" len="med"/>
              <a:tailEnd type="none" w="med" len="med"/>
            </a:ln>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47"/>
                                        </p:tgtEl>
                                        <p:attrNameLst>
                                          <p:attrName>style.visibility</p:attrName>
                                        </p:attrNameLst>
                                      </p:cBhvr>
                                      <p:to>
                                        <p:strVal val="visible"/>
                                      </p:to>
                                    </p:set>
                                    <p:animEffect transition="in" filter="blinds(horizontal)">
                                      <p:cBhvr>
                                        <p:cTn id="7" dur="500" fill="hold"/>
                                        <p:tgtEl>
                                          <p:spTgt spid="2154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515"/>
                                        </p:tgtEl>
                                        <p:attrNameLst>
                                          <p:attrName>style.visibility</p:attrName>
                                        </p:attrNameLst>
                                      </p:cBhvr>
                                      <p:to>
                                        <p:strVal val="visible"/>
                                      </p:to>
                                    </p:set>
                                    <p:animEffect transition="in" filter="blinds(horizontal)">
                                      <p:cBhvr>
                                        <p:cTn id="12" dur="500" fill="hold"/>
                                        <p:tgtEl>
                                          <p:spTgt spid="215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548"/>
                                        </p:tgtEl>
                                        <p:attrNameLst>
                                          <p:attrName>style.visibility</p:attrName>
                                        </p:attrNameLst>
                                      </p:cBhvr>
                                      <p:to>
                                        <p:strVal val="visible"/>
                                      </p:to>
                                    </p:set>
                                    <p:animEffect transition="in" filter="blinds(horizontal)">
                                      <p:cBhvr>
                                        <p:cTn id="17" dur="500" fill="hold"/>
                                        <p:tgtEl>
                                          <p:spTgt spid="2154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540"/>
                                        </p:tgtEl>
                                        <p:attrNameLst>
                                          <p:attrName>style.visibility</p:attrName>
                                        </p:attrNameLst>
                                      </p:cBhvr>
                                      <p:to>
                                        <p:strVal val="visible"/>
                                      </p:to>
                                    </p:set>
                                    <p:animEffect transition="in" filter="blinds(horizontal)">
                                      <p:cBhvr>
                                        <p:cTn id="22" dur="500" fill="hold"/>
                                        <p:tgtEl>
                                          <p:spTgt spid="2154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507"/>
                                        </p:tgtEl>
                                        <p:attrNameLst>
                                          <p:attrName>style.visibility</p:attrName>
                                        </p:attrNameLst>
                                      </p:cBhvr>
                                      <p:to>
                                        <p:strVal val="visible"/>
                                      </p:to>
                                    </p:set>
                                    <p:animEffect transition="in" filter="blinds(horizontal)">
                                      <p:cBhvr>
                                        <p:cTn id="27" dur="500" fill="hold"/>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2530" name="Rectangle 29"/>
          <p:cNvSpPr>
            <a:spLocks noGrp="1" noRot="1"/>
          </p:cNvSpPr>
          <p:nvPr>
            <p:ph type="body" idx="4294967295"/>
          </p:nvPr>
        </p:nvSpPr>
        <p:spPr>
          <a:xfrm>
            <a:off x="1825625" y="1066800"/>
            <a:ext cx="8540750" cy="719138"/>
          </a:xfrm>
        </p:spPr>
        <p:txBody>
          <a:bodyPr wrap="square" lIns="91440" tIns="45720" rIns="91440" bIns="45720" anchor="t" anchorCtr="0"/>
          <a:p>
            <a:pPr marL="342900" marR="0" indent="-342900" algn="l" defTabSz="914400" rtl="0" eaLnBrk="1" fontAlgn="base" latinLnBrk="0" hangingPunct="1">
              <a:lnSpc>
                <a:spcPct val="100000"/>
              </a:lnSpc>
              <a:spcBef>
                <a:spcPct val="20000"/>
              </a:spcBef>
              <a:spcAft>
                <a:spcPct val="0"/>
              </a:spcAft>
              <a:buClr>
                <a:srgbClr val="FF6600"/>
              </a:buClr>
              <a:buSzTx/>
              <a:buFont typeface="Wingdings" panose="05000000000000000000" pitchFamily="2" charset="2"/>
              <a:buChar char="§"/>
            </a:pPr>
            <a:r>
              <a:rPr kumimoji="0" lang="en-US" altLang="zh-CN" sz="3200" b="1" i="0" u="none" strike="noStrike" kern="0" cap="none" spc="0" normalizeH="0" baseline="0" noProof="1">
                <a:solidFill>
                  <a:srgbClr val="0000FF"/>
                </a:solidFill>
                <a:effectLst/>
                <a:latin typeface="+mn-lt"/>
                <a:ea typeface="+mn-ea"/>
                <a:cs typeface="+mn-cs"/>
              </a:rPr>
              <a:t>③</a:t>
            </a:r>
            <a:r>
              <a:rPr kumimoji="0" lang="zh-CN" altLang="en-US" sz="3200" b="1" i="0" u="none" strike="noStrike" kern="0" cap="none" spc="0" normalizeH="0" baseline="0" noProof="1">
                <a:solidFill>
                  <a:srgbClr val="0000FF"/>
                </a:solidFill>
                <a:effectLst/>
                <a:latin typeface="+mn-lt"/>
                <a:ea typeface="+mn-ea"/>
                <a:cs typeface="+mn-cs"/>
              </a:rPr>
              <a:t>配位数：</a:t>
            </a:r>
            <a:endParaRPr kumimoji="0" lang="zh-CN" altLang="en-US" sz="3200" b="1" i="0" u="none" strike="noStrike" kern="0" cap="none" spc="0" normalizeH="0" baseline="0" noProof="1">
              <a:solidFill>
                <a:srgbClr val="0000FF"/>
              </a:solidFill>
              <a:effectLst/>
              <a:latin typeface="+mn-lt"/>
              <a:ea typeface="+mn-ea"/>
              <a:cs typeface="+mn-cs"/>
            </a:endParaRPr>
          </a:p>
        </p:txBody>
      </p:sp>
      <p:sp>
        <p:nvSpPr>
          <p:cNvPr id="22531" name="Text Box 28"/>
          <p:cNvSpPr/>
          <p:nvPr/>
        </p:nvSpPr>
        <p:spPr>
          <a:xfrm>
            <a:off x="4419600" y="1078230"/>
            <a:ext cx="6813550" cy="583565"/>
          </a:xfrm>
          <a:prstGeom prst="rect">
            <a:avLst/>
          </a:prstGeom>
          <a:noFill/>
          <a:ln w="9525">
            <a:noFill/>
          </a:ln>
        </p:spPr>
        <p:txBody>
          <a:bodyPr wrap="square">
            <a:spAutoFit/>
          </a:bodyPr>
          <a:p>
            <a:pPr defTabSz="914400" fontAlgn="base">
              <a:buClrTx/>
              <a:buSzPct val="100000"/>
              <a:buFont typeface="Arial" panose="020B0604020202020204"/>
              <a:buNone/>
            </a:pPr>
            <a:r>
              <a:rPr lang="en-US" sz="3200" b="1" strike="noStrike" noProof="1">
                <a:solidFill>
                  <a:srgbClr val="FF3300"/>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12</a:t>
            </a:r>
            <a:r>
              <a:rPr lang="zh-CN" altLang="en-US" sz="3200">
                <a:latin typeface="华文新魏" pitchFamily="2" charset="-122"/>
                <a:ea typeface="华文新魏" pitchFamily="2" charset="-122"/>
                <a:sym typeface="+mn-ea"/>
              </a:rPr>
              <a:t>( 同层 6，上下层各 3 )</a:t>
            </a:r>
            <a:endParaRPr lang="en-US" sz="3200" b="1" strike="noStrike" noProof="1">
              <a:solidFill>
                <a:srgbClr val="FF3300"/>
              </a:solidFill>
              <a:effectLst>
                <a:outerShdw blurRad="38100" dist="38100" dir="2700000">
                  <a:srgbClr val="000000"/>
                </a:outerShdw>
              </a:effectLst>
              <a:latin typeface="Times New Roman" panose="02020603050405020304" pitchFamily="18" charset="0"/>
            </a:endParaRPr>
          </a:p>
        </p:txBody>
      </p:sp>
      <p:pic>
        <p:nvPicPr>
          <p:cNvPr id="22532" name="Picture 8"/>
          <p:cNvPicPr>
            <a:picLocks noChangeAspect="1"/>
          </p:cNvPicPr>
          <p:nvPr/>
        </p:nvPicPr>
        <p:blipFill>
          <a:blip r:embed="rId1"/>
          <a:stretch>
            <a:fillRect/>
          </a:stretch>
        </p:blipFill>
        <p:spPr>
          <a:xfrm>
            <a:off x="3581400" y="1828800"/>
            <a:ext cx="5029200" cy="45085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dissolve">
                                      <p:cBhvr>
                                        <p:cTn id="7" dur="500" fill="hold"/>
                                        <p:tgtEl>
                                          <p:spTgt spid="225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531"/>
                                        </p:tgtEl>
                                        <p:attrNameLst>
                                          <p:attrName>style.visibility</p:attrName>
                                        </p:attrNameLst>
                                      </p:cBhvr>
                                      <p:to>
                                        <p:strVal val="visible"/>
                                      </p:to>
                                    </p:set>
                                    <p:animEffect transition="in" filter="dissolve">
                                      <p:cBhvr>
                                        <p:cTn id="12" dur="500" fill="hold"/>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Text Box 2"/>
          <p:cNvSpPr txBox="1">
            <a:spLocks noChangeArrowheads="1"/>
          </p:cNvSpPr>
          <p:nvPr/>
        </p:nvSpPr>
        <p:spPr bwMode="auto">
          <a:xfrm>
            <a:off x="4887880" y="4582180"/>
            <a:ext cx="190177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800" b="1" smtClean="0">
                <a:latin typeface="微软雅黑" panose="020B0503020204020204" charset="-122"/>
                <a:ea typeface="微软雅黑" panose="020B0503020204020204" charset="-122"/>
              </a:rPr>
              <a:t>前</a:t>
            </a:r>
            <a:r>
              <a:rPr kumimoji="1" lang="zh-CN" altLang="en-US" sz="2800" b="1">
                <a:latin typeface="微软雅黑" panose="020B0503020204020204" charset="-122"/>
                <a:ea typeface="微软雅黑" panose="020B0503020204020204" charset="-122"/>
              </a:rPr>
              <a:t>视图</a:t>
            </a:r>
            <a:endParaRPr kumimoji="1" lang="zh-CN" altLang="en-US" sz="2800" b="1">
              <a:latin typeface="微软雅黑" panose="020B0503020204020204" charset="-122"/>
              <a:ea typeface="微软雅黑" panose="020B0503020204020204" charset="-122"/>
            </a:endParaRPr>
          </a:p>
        </p:txBody>
      </p:sp>
      <p:sp>
        <p:nvSpPr>
          <p:cNvPr id="30" name="Rectangle 38"/>
          <p:cNvSpPr>
            <a:spLocks noChangeArrowheads="1"/>
          </p:cNvSpPr>
          <p:nvPr/>
        </p:nvSpPr>
        <p:spPr bwMode="auto">
          <a:xfrm>
            <a:off x="914558" y="1371600"/>
            <a:ext cx="10859294"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30000"/>
              </a:lnSpc>
            </a:pPr>
            <a:r>
              <a:rPr kumimoji="1" lang="zh-CN" altLang="en-US" sz="2800" b="1" smtClean="0">
                <a:solidFill>
                  <a:srgbClr val="0000FF"/>
                </a:solidFill>
                <a:latin typeface="Times New Roman" panose="02020603050405020304" pitchFamily="18" charset="0"/>
                <a:ea typeface="微软雅黑" panose="020B0503020204020204" charset="-122"/>
                <a:cs typeface="Times New Roman" panose="02020603050405020304" pitchFamily="18" charset="0"/>
              </a:rPr>
              <a:t>密置层的第二种堆积是将第三层的球</a:t>
            </a:r>
            <a:r>
              <a:rPr kumimoji="1" lang="zh-CN" altLang="en-US" sz="2800" b="1">
                <a:solidFill>
                  <a:srgbClr val="0000FF"/>
                </a:solidFill>
                <a:latin typeface="Times New Roman" panose="02020603050405020304" pitchFamily="18" charset="0"/>
                <a:ea typeface="微软雅黑" panose="020B0503020204020204" charset="-122"/>
                <a:cs typeface="Times New Roman" panose="02020603050405020304" pitchFamily="18" charset="0"/>
              </a:rPr>
              <a:t>对准第一层</a:t>
            </a:r>
            <a:r>
              <a:rPr kumimoji="1" lang="zh-CN" altLang="en-US" sz="2800" b="1" smtClean="0">
                <a:solidFill>
                  <a:srgbClr val="0000FF"/>
                </a:solidFill>
                <a:latin typeface="Times New Roman" panose="02020603050405020304" pitchFamily="18" charset="0"/>
                <a:ea typeface="微软雅黑" panose="020B0503020204020204" charset="-122"/>
                <a:cs typeface="Times New Roman" panose="02020603050405020304" pitchFamily="18" charset="0"/>
              </a:rPr>
              <a:t>的 </a:t>
            </a:r>
            <a:r>
              <a:rPr kumimoji="1" lang="en-US" altLang="zh-CN" sz="2800" b="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2</a:t>
            </a:r>
            <a:r>
              <a:rPr kumimoji="1" lang="zh-CN" altLang="en-US" sz="2800" b="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a:t>
            </a:r>
            <a:r>
              <a:rPr kumimoji="1" lang="en-US" altLang="zh-CN" sz="2800" b="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4</a:t>
            </a:r>
            <a:r>
              <a:rPr kumimoji="1" lang="zh-CN" altLang="en-US" sz="2800" b="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a:t>
            </a:r>
            <a:r>
              <a:rPr kumimoji="1" lang="en-US" altLang="zh-CN" sz="2800" b="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6 </a:t>
            </a:r>
            <a:r>
              <a:rPr kumimoji="1" lang="zh-CN" altLang="en-US" sz="2800" b="1" smtClean="0">
                <a:solidFill>
                  <a:srgbClr val="0000FF"/>
                </a:solidFill>
                <a:latin typeface="Times New Roman" panose="02020603050405020304" pitchFamily="18" charset="0"/>
                <a:ea typeface="微软雅黑" panose="020B0503020204020204" charset="-122"/>
                <a:cs typeface="Times New Roman" panose="02020603050405020304" pitchFamily="18" charset="0"/>
              </a:rPr>
              <a:t>位置</a:t>
            </a:r>
            <a:endParaRPr kumimoji="1" lang="zh-CN" altLang="en-US" sz="2800" b="1">
              <a:solidFill>
                <a:srgbClr val="0000FF"/>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1" name="Rectangle 64"/>
          <p:cNvSpPr>
            <a:spLocks noChangeArrowheads="1"/>
          </p:cNvSpPr>
          <p:nvPr/>
        </p:nvSpPr>
        <p:spPr bwMode="auto">
          <a:xfrm>
            <a:off x="7248287" y="2112938"/>
            <a:ext cx="4029472" cy="1210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kumimoji="1" lang="zh-CN" altLang="en-US" sz="2800" b="1" smtClean="0">
                <a:latin typeface="Times New Roman" panose="02020603050405020304" pitchFamily="18" charset="0"/>
                <a:ea typeface="微软雅黑" panose="020B0503020204020204" charset="-122"/>
                <a:cs typeface="Times New Roman" panose="02020603050405020304" pitchFamily="18" charset="0"/>
              </a:rPr>
              <a:t>每三层</a:t>
            </a:r>
            <a:r>
              <a:rPr kumimoji="1" lang="zh-CN" altLang="en-US" sz="2800" b="1">
                <a:latin typeface="Times New Roman" panose="02020603050405020304" pitchFamily="18" charset="0"/>
                <a:ea typeface="微软雅黑" panose="020B0503020204020204" charset="-122"/>
                <a:cs typeface="Times New Roman" panose="02020603050405020304" pitchFamily="18" charset="0"/>
              </a:rPr>
              <a:t>形成一个周</a:t>
            </a:r>
            <a:r>
              <a:rPr kumimoji="1" lang="zh-CN" altLang="en-US" sz="2800" b="1" smtClean="0">
                <a:latin typeface="Times New Roman" panose="02020603050405020304" pitchFamily="18" charset="0"/>
                <a:ea typeface="微软雅黑" panose="020B0503020204020204" charset="-122"/>
                <a:cs typeface="Times New Roman" panose="02020603050405020304" pitchFamily="18" charset="0"/>
              </a:rPr>
              <a:t>期</a:t>
            </a:r>
            <a:endParaRPr kumimoji="1" lang="en-US" altLang="zh-CN" sz="2800" b="1" smtClean="0">
              <a:latin typeface="Times New Roman" panose="02020603050405020304" pitchFamily="18" charset="0"/>
              <a:ea typeface="微软雅黑" panose="020B0503020204020204" charset="-122"/>
              <a:cs typeface="Times New Roman" panose="02020603050405020304" pitchFamily="18" charset="0"/>
            </a:endParaRPr>
          </a:p>
          <a:p>
            <a:pPr>
              <a:lnSpc>
                <a:spcPct val="130000"/>
              </a:lnSpc>
            </a:pPr>
            <a:r>
              <a:rPr kumimoji="1" lang="zh-CN" altLang="en-US" sz="2800" b="1" smtClean="0">
                <a:latin typeface="Times New Roman" panose="02020603050405020304" pitchFamily="18" charset="0"/>
                <a:ea typeface="微软雅黑" panose="020B0503020204020204" charset="-122"/>
                <a:cs typeface="Times New Roman" panose="02020603050405020304" pitchFamily="18" charset="0"/>
              </a:rPr>
              <a:t>即 </a:t>
            </a:r>
            <a:r>
              <a:rPr kumimoji="1" lang="en-US" altLang="zh-CN" sz="2800" b="1" smtClean="0">
                <a:latin typeface="Times New Roman" panose="02020603050405020304" pitchFamily="18" charset="0"/>
                <a:ea typeface="微软雅黑" panose="020B0503020204020204" charset="-122"/>
                <a:cs typeface="Times New Roman" panose="02020603050405020304" pitchFamily="18" charset="0"/>
              </a:rPr>
              <a:t>ABC  ABC… </a:t>
            </a:r>
            <a:r>
              <a:rPr kumimoji="1" lang="zh-CN" altLang="zh-CN" sz="2800" b="1" smtClean="0">
                <a:latin typeface="Times New Roman" panose="02020603050405020304" pitchFamily="18" charset="0"/>
                <a:ea typeface="微软雅黑" panose="020B0503020204020204" charset="-122"/>
                <a:cs typeface="Times New Roman" panose="02020603050405020304" pitchFamily="18" charset="0"/>
              </a:rPr>
              <a:t>方式</a:t>
            </a:r>
            <a:endParaRPr kumimoji="1" lang="zh-CN" altLang="en-US" sz="2800" b="1">
              <a:latin typeface="Times New Roman" panose="02020603050405020304" pitchFamily="18" charset="0"/>
              <a:ea typeface="微软雅黑" panose="020B0503020204020204" charset="-122"/>
              <a:cs typeface="Times New Roman" panose="02020603050405020304" pitchFamily="18" charset="0"/>
            </a:endParaRPr>
          </a:p>
        </p:txBody>
      </p:sp>
      <p:sp>
        <p:nvSpPr>
          <p:cNvPr id="37" name="Rectangle 65"/>
          <p:cNvSpPr>
            <a:spLocks noChangeArrowheads="1"/>
          </p:cNvSpPr>
          <p:nvPr/>
        </p:nvSpPr>
        <p:spPr bwMode="auto">
          <a:xfrm>
            <a:off x="7239159" y="3277315"/>
            <a:ext cx="3956963" cy="607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zh-CN" altLang="zh-CN" sz="2800" b="1" smtClean="0">
                <a:solidFill>
                  <a:srgbClr val="0000FF"/>
                </a:solidFill>
                <a:latin typeface="Times New Roman" panose="02020603050405020304" pitchFamily="18" charset="0"/>
                <a:ea typeface="微软雅黑" panose="020B0503020204020204" charset="-122"/>
                <a:cs typeface="Times New Roman" panose="02020603050405020304" pitchFamily="18" charset="0"/>
              </a:rPr>
              <a:t>配位数</a:t>
            </a:r>
            <a:r>
              <a:rPr kumimoji="1" lang="zh-CN" altLang="en-US" sz="2800" b="1" smtClean="0">
                <a:solidFill>
                  <a:srgbClr val="0000FF"/>
                </a:solidFill>
                <a:latin typeface="Times New Roman" panose="02020603050405020304" pitchFamily="18" charset="0"/>
                <a:ea typeface="微软雅黑" panose="020B0503020204020204" charset="-122"/>
                <a:cs typeface="Times New Roman" panose="02020603050405020304" pitchFamily="18" charset="0"/>
              </a:rPr>
              <a:t>：</a:t>
            </a:r>
            <a:r>
              <a:rPr kumimoji="1" lang="zh-CN" altLang="zh-CN" sz="2800" b="1" u="sng" smtClean="0">
                <a:solidFill>
                  <a:srgbClr val="0000FF"/>
                </a:solidFill>
                <a:latin typeface="Times New Roman" panose="02020603050405020304" pitchFamily="18" charset="0"/>
                <a:ea typeface="微软雅黑" panose="020B0503020204020204" charset="-122"/>
                <a:cs typeface="Times New Roman" panose="02020603050405020304" pitchFamily="18" charset="0"/>
              </a:rPr>
              <a:t> </a:t>
            </a:r>
            <a:r>
              <a:rPr kumimoji="1" lang="zh-CN" altLang="en-US" sz="2800" b="1" u="sng" smtClean="0">
                <a:solidFill>
                  <a:srgbClr val="0000FF"/>
                </a:solidFill>
                <a:latin typeface="Times New Roman" panose="02020603050405020304" pitchFamily="18" charset="0"/>
                <a:ea typeface="微软雅黑" panose="020B0503020204020204" charset="-122"/>
                <a:cs typeface="Times New Roman" panose="02020603050405020304" pitchFamily="18" charset="0"/>
              </a:rPr>
              <a:t>    </a:t>
            </a:r>
            <a:endParaRPr kumimoji="1" lang="en-US" altLang="zh-CN" sz="2800" b="1" u="sng" smtClean="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23554" name="Picture 2"/>
          <p:cNvPicPr>
            <a:picLocks noChangeAspect="1" noChangeArrowheads="1"/>
          </p:cNvPicPr>
          <p:nvPr/>
        </p:nvPicPr>
        <p:blipFill>
          <a:blip r:embed="rId1">
            <a:extLst>
              <a:ext uri="{28A0092B-C50C-407E-A947-70E740481C1C}">
                <a14:useLocalDpi xmlns:a14="http://schemas.microsoft.com/office/drawing/2010/main" val="0"/>
              </a:ext>
            </a:extLst>
          </a:blip>
          <a:srcRect l="19467" r="22622" b="11771"/>
          <a:stretch>
            <a:fillRect/>
          </a:stretch>
        </p:blipFill>
        <p:spPr bwMode="auto">
          <a:xfrm>
            <a:off x="4808450" y="2041577"/>
            <a:ext cx="2049709" cy="254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11"/>
          <p:cNvSpPr txBox="1">
            <a:spLocks noChangeArrowheads="1"/>
          </p:cNvSpPr>
          <p:nvPr/>
        </p:nvSpPr>
        <p:spPr bwMode="auto">
          <a:xfrm>
            <a:off x="10021253" y="304800"/>
            <a:ext cx="17526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smtClean="0">
                <a:solidFill>
                  <a:srgbClr val="FF0000"/>
                </a:solidFill>
                <a:latin typeface="微软雅黑" panose="020B0503020204020204" charset="-122"/>
                <a:ea typeface="微软雅黑" panose="020B0503020204020204" charset="-122"/>
              </a:rPr>
              <a:t>迁移应用</a:t>
            </a:r>
            <a:endParaRPr lang="zh-CN" altLang="en-US" sz="2800" b="1">
              <a:solidFill>
                <a:srgbClr val="FF0000"/>
              </a:solidFill>
              <a:latin typeface="微软雅黑" panose="020B0503020204020204" charset="-122"/>
              <a:ea typeface="微软雅黑" panose="020B0503020204020204" charset="-122"/>
            </a:endParaRPr>
          </a:p>
        </p:txBody>
      </p:sp>
      <p:sp>
        <p:nvSpPr>
          <p:cNvPr id="36" name="Text Box 2"/>
          <p:cNvSpPr txBox="1">
            <a:spLocks noChangeArrowheads="1"/>
          </p:cNvSpPr>
          <p:nvPr/>
        </p:nvSpPr>
        <p:spPr bwMode="auto">
          <a:xfrm>
            <a:off x="2240120" y="4582180"/>
            <a:ext cx="1493838"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smtClean="0">
                <a:latin typeface="微软雅黑" panose="020B0503020204020204" charset="-122"/>
                <a:ea typeface="微软雅黑" panose="020B0503020204020204" charset="-122"/>
              </a:rPr>
              <a:t>俯视图</a:t>
            </a:r>
            <a:endParaRPr kumimoji="1" lang="zh-CN" altLang="en-US" sz="2800" b="1">
              <a:latin typeface="微软雅黑" panose="020B0503020204020204" charset="-122"/>
              <a:ea typeface="微软雅黑" panose="020B0503020204020204" charset="-122"/>
            </a:endParaRPr>
          </a:p>
        </p:txBody>
      </p:sp>
      <p:grpSp>
        <p:nvGrpSpPr>
          <p:cNvPr id="33" name="Group 31"/>
          <p:cNvGrpSpPr/>
          <p:nvPr/>
        </p:nvGrpSpPr>
        <p:grpSpPr>
          <a:xfrm>
            <a:off x="1601153" y="2133600"/>
            <a:ext cx="2667000" cy="2362200"/>
            <a:chOff x="48" y="2400"/>
            <a:chExt cx="1680" cy="1488"/>
          </a:xfrm>
        </p:grpSpPr>
        <p:grpSp>
          <p:nvGrpSpPr>
            <p:cNvPr id="34" name="Group 32"/>
            <p:cNvGrpSpPr/>
            <p:nvPr/>
          </p:nvGrpSpPr>
          <p:grpSpPr>
            <a:xfrm>
              <a:off x="48" y="2400"/>
              <a:ext cx="1680" cy="1488"/>
              <a:chOff x="583" y="1845"/>
              <a:chExt cx="1406" cy="1296"/>
            </a:xfrm>
          </p:grpSpPr>
          <p:sp>
            <p:nvSpPr>
              <p:cNvPr id="47" name="Oval 33"/>
              <p:cNvSpPr>
                <a:spLocks noChangeArrowheads="1"/>
              </p:cNvSpPr>
              <p:nvPr/>
            </p:nvSpPr>
            <p:spPr bwMode="auto">
              <a:xfrm>
                <a:off x="803" y="1845"/>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Oval 34"/>
              <p:cNvSpPr>
                <a:spLocks noChangeArrowheads="1"/>
              </p:cNvSpPr>
              <p:nvPr/>
            </p:nvSpPr>
            <p:spPr bwMode="auto">
              <a:xfrm>
                <a:off x="1263" y="1845"/>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Oval 35"/>
              <p:cNvSpPr>
                <a:spLocks noChangeArrowheads="1"/>
              </p:cNvSpPr>
              <p:nvPr/>
            </p:nvSpPr>
            <p:spPr bwMode="auto">
              <a:xfrm>
                <a:off x="583" y="2256"/>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Oval 36"/>
              <p:cNvSpPr>
                <a:spLocks noChangeArrowheads="1"/>
              </p:cNvSpPr>
              <p:nvPr/>
            </p:nvSpPr>
            <p:spPr bwMode="auto">
              <a:xfrm>
                <a:off x="1509" y="2256"/>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Oval 37"/>
              <p:cNvSpPr>
                <a:spLocks noChangeArrowheads="1"/>
              </p:cNvSpPr>
              <p:nvPr/>
            </p:nvSpPr>
            <p:spPr bwMode="auto">
              <a:xfrm>
                <a:off x="1043" y="2256"/>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8"/>
              <p:cNvSpPr>
                <a:spLocks noChangeArrowheads="1"/>
              </p:cNvSpPr>
              <p:nvPr/>
            </p:nvSpPr>
            <p:spPr bwMode="auto">
              <a:xfrm>
                <a:off x="816" y="2661"/>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Oval 39"/>
              <p:cNvSpPr>
                <a:spLocks noChangeArrowheads="1"/>
              </p:cNvSpPr>
              <p:nvPr/>
            </p:nvSpPr>
            <p:spPr bwMode="auto">
              <a:xfrm>
                <a:off x="1276" y="2661"/>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 name="Text Box 40"/>
            <p:cNvSpPr txBox="1">
              <a:spLocks noChangeArrowheads="1"/>
            </p:cNvSpPr>
            <p:nvPr/>
          </p:nvSpPr>
          <p:spPr bwMode="auto">
            <a:xfrm>
              <a:off x="513" y="2858"/>
              <a:ext cx="211" cy="290"/>
            </a:xfrm>
            <a:prstGeom prst="rect">
              <a:avLst/>
            </a:prstGeom>
            <a:noFill/>
            <a:ln>
              <a:noFill/>
            </a:ln>
            <a:effectLst/>
            <a:extLst>
              <a:ext uri="{909E8E84-426E-40DD-AFC4-6F175D3DCCD1}">
                <a14:hiddenFill xmlns:a14="http://schemas.microsoft.com/office/drawing/2010/main">
                  <a:gradFill rotWithShape="0">
                    <a:gsLst>
                      <a:gs pos="0">
                        <a:schemeClr val="tx2">
                          <a:gamma/>
                          <a:tint val="25490"/>
                          <a:invGamma/>
                        </a:schemeClr>
                      </a:gs>
                      <a:gs pos="50000">
                        <a:schemeClr val="tx2"/>
                      </a:gs>
                      <a:gs pos="100000">
                        <a:schemeClr val="tx2">
                          <a:gamma/>
                          <a:tint val="25490"/>
                          <a:invGamma/>
                        </a:scheme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2400" b="1">
                  <a:solidFill>
                    <a:srgbClr val="FF0000"/>
                  </a:solidFill>
                  <a:latin typeface="Times New Roman" panose="02020603050405020304" pitchFamily="18" charset="0"/>
                </a:rPr>
                <a:t>1</a:t>
              </a:r>
              <a:endParaRPr kumimoji="1" lang="en-US" altLang="zh-CN" sz="2400" b="1">
                <a:solidFill>
                  <a:srgbClr val="FF0000"/>
                </a:solidFill>
                <a:latin typeface="Times New Roman" panose="02020603050405020304" pitchFamily="18" charset="0"/>
              </a:endParaRPr>
            </a:p>
          </p:txBody>
        </p:sp>
        <p:sp>
          <p:nvSpPr>
            <p:cNvPr id="41" name="Text Box 41"/>
            <p:cNvSpPr txBox="1">
              <a:spLocks noChangeArrowheads="1"/>
            </p:cNvSpPr>
            <p:nvPr/>
          </p:nvSpPr>
          <p:spPr bwMode="auto">
            <a:xfrm>
              <a:off x="787" y="2692"/>
              <a:ext cx="125" cy="290"/>
            </a:xfrm>
            <a:prstGeom prst="rect">
              <a:avLst/>
            </a:prstGeom>
            <a:noFill/>
            <a:ln>
              <a:noFill/>
            </a:ln>
            <a:effectLst/>
            <a:extLst>
              <a:ext uri="{909E8E84-426E-40DD-AFC4-6F175D3DCCD1}">
                <a14:hiddenFill xmlns:a14="http://schemas.microsoft.com/office/drawing/2010/main">
                  <a:gradFill rotWithShape="0">
                    <a:gsLst>
                      <a:gs pos="0">
                        <a:schemeClr val="tx2">
                          <a:gamma/>
                          <a:tint val="25490"/>
                          <a:invGamma/>
                        </a:schemeClr>
                      </a:gs>
                      <a:gs pos="50000">
                        <a:schemeClr val="tx2"/>
                      </a:gs>
                      <a:gs pos="100000">
                        <a:schemeClr val="tx2">
                          <a:gamma/>
                          <a:tint val="25490"/>
                          <a:invGamma/>
                        </a:scheme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solidFill>
                    <a:srgbClr val="FF0000"/>
                  </a:solidFill>
                  <a:latin typeface="Times New Roman" panose="02020603050405020304" pitchFamily="18" charset="0"/>
                </a:rPr>
                <a:t>2</a:t>
              </a:r>
              <a:endParaRPr kumimoji="1" lang="en-US" altLang="zh-CN" sz="2400" b="1">
                <a:solidFill>
                  <a:srgbClr val="FF0000"/>
                </a:solidFill>
                <a:latin typeface="Times New Roman" panose="02020603050405020304" pitchFamily="18" charset="0"/>
              </a:endParaRPr>
            </a:p>
          </p:txBody>
        </p:sp>
        <p:sp>
          <p:nvSpPr>
            <p:cNvPr id="42" name="Text Box 42"/>
            <p:cNvSpPr txBox="1">
              <a:spLocks noChangeArrowheads="1"/>
            </p:cNvSpPr>
            <p:nvPr/>
          </p:nvSpPr>
          <p:spPr bwMode="auto">
            <a:xfrm>
              <a:off x="1061" y="2852"/>
              <a:ext cx="167" cy="290"/>
            </a:xfrm>
            <a:prstGeom prst="rect">
              <a:avLst/>
            </a:prstGeom>
            <a:noFill/>
            <a:ln>
              <a:noFill/>
            </a:ln>
            <a:effectLst/>
            <a:extLst>
              <a:ext uri="{909E8E84-426E-40DD-AFC4-6F175D3DCCD1}">
                <a14:hiddenFill xmlns:a14="http://schemas.microsoft.com/office/drawing/2010/main">
                  <a:gradFill rotWithShape="0">
                    <a:gsLst>
                      <a:gs pos="0">
                        <a:schemeClr val="tx2">
                          <a:gamma/>
                          <a:tint val="25490"/>
                          <a:invGamma/>
                        </a:schemeClr>
                      </a:gs>
                      <a:gs pos="50000">
                        <a:schemeClr val="tx2"/>
                      </a:gs>
                      <a:gs pos="100000">
                        <a:schemeClr val="tx2">
                          <a:gamma/>
                          <a:tint val="25490"/>
                          <a:invGamma/>
                        </a:scheme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solidFill>
                    <a:srgbClr val="FF0000"/>
                  </a:solidFill>
                  <a:latin typeface="Times New Roman" panose="02020603050405020304" pitchFamily="18" charset="0"/>
                </a:rPr>
                <a:t>3</a:t>
              </a:r>
              <a:endParaRPr kumimoji="1" lang="en-US" altLang="zh-CN" sz="2400" b="1">
                <a:solidFill>
                  <a:srgbClr val="FF0000"/>
                </a:solidFill>
                <a:latin typeface="Times New Roman" panose="02020603050405020304" pitchFamily="18" charset="0"/>
              </a:endParaRPr>
            </a:p>
          </p:txBody>
        </p:sp>
        <p:sp>
          <p:nvSpPr>
            <p:cNvPr id="44" name="Text Box 43"/>
            <p:cNvSpPr txBox="1">
              <a:spLocks noChangeArrowheads="1"/>
            </p:cNvSpPr>
            <p:nvPr/>
          </p:nvSpPr>
          <p:spPr bwMode="auto">
            <a:xfrm>
              <a:off x="1049" y="3150"/>
              <a:ext cx="193" cy="290"/>
            </a:xfrm>
            <a:prstGeom prst="rect">
              <a:avLst/>
            </a:prstGeom>
            <a:noFill/>
            <a:ln>
              <a:noFill/>
            </a:ln>
            <a:effectLst/>
            <a:extLst>
              <a:ext uri="{909E8E84-426E-40DD-AFC4-6F175D3DCCD1}">
                <a14:hiddenFill xmlns:a14="http://schemas.microsoft.com/office/drawing/2010/main">
                  <a:gradFill rotWithShape="0">
                    <a:gsLst>
                      <a:gs pos="0">
                        <a:schemeClr val="tx2">
                          <a:gamma/>
                          <a:tint val="25490"/>
                          <a:invGamma/>
                        </a:schemeClr>
                      </a:gs>
                      <a:gs pos="50000">
                        <a:schemeClr val="tx2"/>
                      </a:gs>
                      <a:gs pos="100000">
                        <a:schemeClr val="tx2">
                          <a:gamma/>
                          <a:tint val="25490"/>
                          <a:invGamma/>
                        </a:scheme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solidFill>
                    <a:srgbClr val="FF0000"/>
                  </a:solidFill>
                  <a:latin typeface="Times New Roman" panose="02020603050405020304" pitchFamily="18" charset="0"/>
                </a:rPr>
                <a:t>4</a:t>
              </a:r>
              <a:endParaRPr kumimoji="1" lang="en-US" altLang="zh-CN" sz="2400" b="1">
                <a:solidFill>
                  <a:srgbClr val="FF0000"/>
                </a:solidFill>
                <a:latin typeface="Times New Roman" panose="02020603050405020304" pitchFamily="18" charset="0"/>
              </a:endParaRPr>
            </a:p>
          </p:txBody>
        </p:sp>
        <p:sp>
          <p:nvSpPr>
            <p:cNvPr id="45" name="Text Box 44"/>
            <p:cNvSpPr txBox="1">
              <a:spLocks noChangeArrowheads="1"/>
            </p:cNvSpPr>
            <p:nvPr/>
          </p:nvSpPr>
          <p:spPr bwMode="auto">
            <a:xfrm>
              <a:off x="793" y="3334"/>
              <a:ext cx="209" cy="290"/>
            </a:xfrm>
            <a:prstGeom prst="rect">
              <a:avLst/>
            </a:prstGeom>
            <a:noFill/>
            <a:ln>
              <a:noFill/>
            </a:ln>
            <a:effectLst/>
            <a:extLst>
              <a:ext uri="{909E8E84-426E-40DD-AFC4-6F175D3DCCD1}">
                <a14:hiddenFill xmlns:a14="http://schemas.microsoft.com/office/drawing/2010/main">
                  <a:gradFill rotWithShape="0">
                    <a:gsLst>
                      <a:gs pos="0">
                        <a:schemeClr val="tx2">
                          <a:gamma/>
                          <a:tint val="25490"/>
                          <a:invGamma/>
                        </a:schemeClr>
                      </a:gs>
                      <a:gs pos="50000">
                        <a:schemeClr val="tx2"/>
                      </a:gs>
                      <a:gs pos="100000">
                        <a:schemeClr val="tx2">
                          <a:gamma/>
                          <a:tint val="25490"/>
                          <a:invGamma/>
                        </a:scheme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solidFill>
                    <a:srgbClr val="FF0000"/>
                  </a:solidFill>
                  <a:latin typeface="Times New Roman" panose="02020603050405020304" pitchFamily="18" charset="0"/>
                </a:rPr>
                <a:t>5</a:t>
              </a:r>
              <a:endParaRPr kumimoji="1" lang="en-US" altLang="zh-CN" sz="2400" b="1">
                <a:solidFill>
                  <a:srgbClr val="FF0000"/>
                </a:solidFill>
                <a:latin typeface="Times New Roman" panose="02020603050405020304" pitchFamily="18" charset="0"/>
              </a:endParaRPr>
            </a:p>
          </p:txBody>
        </p:sp>
        <p:sp>
          <p:nvSpPr>
            <p:cNvPr id="46" name="Text Box 45"/>
            <p:cNvSpPr txBox="1">
              <a:spLocks noChangeArrowheads="1"/>
            </p:cNvSpPr>
            <p:nvPr/>
          </p:nvSpPr>
          <p:spPr bwMode="auto">
            <a:xfrm>
              <a:off x="507" y="3162"/>
              <a:ext cx="167" cy="290"/>
            </a:xfrm>
            <a:prstGeom prst="rect">
              <a:avLst/>
            </a:prstGeom>
            <a:noFill/>
            <a:ln>
              <a:noFill/>
            </a:ln>
            <a:effectLst/>
            <a:extLst>
              <a:ext uri="{909E8E84-426E-40DD-AFC4-6F175D3DCCD1}">
                <a14:hiddenFill xmlns:a14="http://schemas.microsoft.com/office/drawing/2010/main">
                  <a:gradFill rotWithShape="0">
                    <a:gsLst>
                      <a:gs pos="0">
                        <a:schemeClr val="tx2">
                          <a:gamma/>
                          <a:tint val="25490"/>
                          <a:invGamma/>
                        </a:schemeClr>
                      </a:gs>
                      <a:gs pos="50000">
                        <a:schemeClr val="tx2"/>
                      </a:gs>
                      <a:gs pos="100000">
                        <a:schemeClr val="tx2">
                          <a:gamma/>
                          <a:tint val="25490"/>
                          <a:invGamma/>
                        </a:scheme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solidFill>
                    <a:srgbClr val="FF0000"/>
                  </a:solidFill>
                  <a:latin typeface="Times New Roman" panose="02020603050405020304" pitchFamily="18" charset="0"/>
                </a:rPr>
                <a:t>6</a:t>
              </a:r>
              <a:endParaRPr kumimoji="1" lang="en-US" altLang="zh-CN" sz="2400" b="1">
                <a:solidFill>
                  <a:srgbClr val="FF0000"/>
                </a:solidFill>
                <a:latin typeface="Times New Roman" panose="02020603050405020304" pitchFamily="18" charset="0"/>
              </a:endParaRPr>
            </a:p>
          </p:txBody>
        </p:sp>
      </p:grpSp>
      <p:sp>
        <p:nvSpPr>
          <p:cNvPr id="54" name="Oval 46"/>
          <p:cNvSpPr>
            <a:spLocks noChangeArrowheads="1"/>
          </p:cNvSpPr>
          <p:nvPr/>
        </p:nvSpPr>
        <p:spPr bwMode="auto">
          <a:xfrm>
            <a:off x="2010728" y="2600325"/>
            <a:ext cx="909638" cy="874713"/>
          </a:xfrm>
          <a:prstGeom prst="ellipse">
            <a:avLst/>
          </a:prstGeom>
          <a:gradFill rotWithShape="1">
            <a:gsLst>
              <a:gs pos="0">
                <a:srgbClr val="FF3300"/>
              </a:gs>
              <a:gs pos="100000">
                <a:srgbClr val="FF33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Oval 47"/>
          <p:cNvSpPr>
            <a:spLocks noChangeArrowheads="1"/>
          </p:cNvSpPr>
          <p:nvPr/>
        </p:nvSpPr>
        <p:spPr bwMode="auto">
          <a:xfrm>
            <a:off x="2883853" y="2600325"/>
            <a:ext cx="909638" cy="874713"/>
          </a:xfrm>
          <a:prstGeom prst="ellipse">
            <a:avLst/>
          </a:prstGeom>
          <a:gradFill rotWithShape="1">
            <a:gsLst>
              <a:gs pos="0">
                <a:srgbClr val="FF3300"/>
              </a:gs>
              <a:gs pos="100000">
                <a:srgbClr val="FF33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Oval 48"/>
          <p:cNvSpPr>
            <a:spLocks noChangeArrowheads="1"/>
          </p:cNvSpPr>
          <p:nvPr/>
        </p:nvSpPr>
        <p:spPr bwMode="auto">
          <a:xfrm>
            <a:off x="2466341" y="3349625"/>
            <a:ext cx="909637" cy="874713"/>
          </a:xfrm>
          <a:prstGeom prst="ellipse">
            <a:avLst/>
          </a:prstGeom>
          <a:gradFill rotWithShape="1">
            <a:gsLst>
              <a:gs pos="0">
                <a:srgbClr val="FF3300"/>
              </a:gs>
              <a:gs pos="100000">
                <a:srgbClr val="FF33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Oval 49"/>
          <p:cNvSpPr>
            <a:spLocks noChangeArrowheads="1"/>
          </p:cNvSpPr>
          <p:nvPr/>
        </p:nvSpPr>
        <p:spPr bwMode="auto">
          <a:xfrm>
            <a:off x="2439353" y="2400300"/>
            <a:ext cx="911225" cy="874713"/>
          </a:xfrm>
          <a:prstGeom prst="ellipse">
            <a:avLst/>
          </a:prstGeom>
          <a:gradFill rotWithShape="1">
            <a:gsLst>
              <a:gs pos="0">
                <a:srgbClr val="66FFFF"/>
              </a:gs>
              <a:gs pos="100000">
                <a:srgbClr val="66FFFF">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Oval 50"/>
          <p:cNvSpPr>
            <a:spLocks noChangeArrowheads="1"/>
          </p:cNvSpPr>
          <p:nvPr/>
        </p:nvSpPr>
        <p:spPr bwMode="auto">
          <a:xfrm>
            <a:off x="2020253" y="3138488"/>
            <a:ext cx="911225" cy="874712"/>
          </a:xfrm>
          <a:prstGeom prst="ellipse">
            <a:avLst/>
          </a:prstGeom>
          <a:gradFill rotWithShape="1">
            <a:gsLst>
              <a:gs pos="0">
                <a:srgbClr val="66FFFF"/>
              </a:gs>
              <a:gs pos="100000">
                <a:srgbClr val="66FFFF">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Oval 51"/>
          <p:cNvSpPr>
            <a:spLocks noChangeArrowheads="1"/>
          </p:cNvSpPr>
          <p:nvPr/>
        </p:nvSpPr>
        <p:spPr bwMode="auto">
          <a:xfrm>
            <a:off x="2893378" y="3138488"/>
            <a:ext cx="911225" cy="874712"/>
          </a:xfrm>
          <a:prstGeom prst="ellipse">
            <a:avLst/>
          </a:prstGeom>
          <a:gradFill rotWithShape="1">
            <a:gsLst>
              <a:gs pos="0">
                <a:srgbClr val="66FFFF"/>
              </a:gs>
              <a:gs pos="100000">
                <a:srgbClr val="66FFFF">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1" name="Group 32"/>
          <p:cNvGrpSpPr/>
          <p:nvPr/>
        </p:nvGrpSpPr>
        <p:grpSpPr>
          <a:xfrm>
            <a:off x="1600359" y="2133600"/>
            <a:ext cx="2667000" cy="2362200"/>
            <a:chOff x="583" y="1845"/>
            <a:chExt cx="1406" cy="1296"/>
          </a:xfrm>
        </p:grpSpPr>
        <p:sp>
          <p:nvSpPr>
            <p:cNvPr id="68" name="Oval 33"/>
            <p:cNvSpPr>
              <a:spLocks noChangeArrowheads="1"/>
            </p:cNvSpPr>
            <p:nvPr/>
          </p:nvSpPr>
          <p:spPr bwMode="auto">
            <a:xfrm>
              <a:off x="803" y="1845"/>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Oval 34"/>
            <p:cNvSpPr>
              <a:spLocks noChangeArrowheads="1"/>
            </p:cNvSpPr>
            <p:nvPr/>
          </p:nvSpPr>
          <p:spPr bwMode="auto">
            <a:xfrm>
              <a:off x="1263" y="1845"/>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Oval 35"/>
            <p:cNvSpPr>
              <a:spLocks noChangeArrowheads="1"/>
            </p:cNvSpPr>
            <p:nvPr/>
          </p:nvSpPr>
          <p:spPr bwMode="auto">
            <a:xfrm>
              <a:off x="583" y="2256"/>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Oval 36"/>
            <p:cNvSpPr>
              <a:spLocks noChangeArrowheads="1"/>
            </p:cNvSpPr>
            <p:nvPr/>
          </p:nvSpPr>
          <p:spPr bwMode="auto">
            <a:xfrm>
              <a:off x="1509" y="2256"/>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Oval 37"/>
            <p:cNvSpPr>
              <a:spLocks noChangeArrowheads="1"/>
            </p:cNvSpPr>
            <p:nvPr/>
          </p:nvSpPr>
          <p:spPr bwMode="auto">
            <a:xfrm>
              <a:off x="1043" y="2256"/>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Oval 38"/>
            <p:cNvSpPr>
              <a:spLocks noChangeArrowheads="1"/>
            </p:cNvSpPr>
            <p:nvPr/>
          </p:nvSpPr>
          <p:spPr bwMode="auto">
            <a:xfrm>
              <a:off x="816" y="2661"/>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Oval 39"/>
            <p:cNvSpPr>
              <a:spLocks noChangeArrowheads="1"/>
            </p:cNvSpPr>
            <p:nvPr/>
          </p:nvSpPr>
          <p:spPr bwMode="auto">
            <a:xfrm>
              <a:off x="1276" y="2661"/>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9" name="Rectangle 2"/>
          <p:cNvSpPr txBox="1">
            <a:spLocks noChangeArrowheads="1"/>
          </p:cNvSpPr>
          <p:nvPr/>
        </p:nvSpPr>
        <p:spPr bwMode="auto">
          <a:xfrm>
            <a:off x="381158" y="914400"/>
            <a:ext cx="4930776"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kumimoji="1" lang="en-US" altLang="zh-CN" sz="2800" b="1" smtClean="0">
                <a:latin typeface="Times New Roman" panose="02020603050405020304" pitchFamily="18" charset="0"/>
                <a:ea typeface="微软雅黑" panose="020B0503020204020204" charset="-122"/>
                <a:cs typeface="Times New Roman" panose="02020603050405020304" pitchFamily="18" charset="0"/>
              </a:rPr>
              <a:t>4</a:t>
            </a:r>
            <a:r>
              <a:rPr kumimoji="1" lang="zh-CN" altLang="en-US" sz="2800" b="1" smtClean="0">
                <a:latin typeface="Times New Roman" panose="02020603050405020304" pitchFamily="18" charset="0"/>
                <a:ea typeface="微软雅黑" panose="020B0503020204020204" charset="-122"/>
                <a:cs typeface="Times New Roman" panose="02020603050405020304" pitchFamily="18" charset="0"/>
              </a:rPr>
              <a:t>、面心立方最密堆积</a:t>
            </a:r>
            <a:r>
              <a:rPr kumimoji="1" lang="en-US" altLang="zh-CN" sz="2800" b="1" smtClean="0">
                <a:latin typeface="Times New Roman" panose="02020603050405020304" pitchFamily="18" charset="0"/>
                <a:ea typeface="微软雅黑" panose="020B0503020204020204" charset="-122"/>
                <a:cs typeface="Times New Roman" panose="02020603050405020304" pitchFamily="18" charset="0"/>
              </a:rPr>
              <a:t>—</a:t>
            </a:r>
            <a:r>
              <a:rPr kumimoji="1" lang="zh-CN" altLang="en-US" sz="2800" b="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铜型</a:t>
            </a:r>
            <a:endParaRPr kumimoji="1" lang="zh-CN" altLang="en-US" sz="2800" b="1">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40" name="Text Box 42"/>
          <p:cNvSpPr txBox="1">
            <a:spLocks noChangeArrowheads="1"/>
          </p:cNvSpPr>
          <p:nvPr/>
        </p:nvSpPr>
        <p:spPr bwMode="auto">
          <a:xfrm>
            <a:off x="5029359" y="914400"/>
            <a:ext cx="337502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a:t>
            </a:r>
            <a:r>
              <a:rPr lang="en-US" altLang="zh-CN" sz="2600" b="1" err="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Ⅰ</a:t>
            </a:r>
            <a:r>
              <a:rPr lang="en-US" altLang="zh-CN" sz="2800" b="1" err="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B   </a:t>
            </a:r>
            <a:r>
              <a:rPr lang="en-US" altLang="zh-CN" sz="2800" b="1" err="1">
                <a:solidFill>
                  <a:srgbClr val="FF0000"/>
                </a:solidFill>
                <a:latin typeface="Times New Roman" panose="02020603050405020304" pitchFamily="18" charset="0"/>
                <a:ea typeface="微软雅黑" panose="020B0503020204020204" charset="-122"/>
                <a:cs typeface="Times New Roman" panose="02020603050405020304" pitchFamily="18" charset="0"/>
              </a:rPr>
              <a:t>Pb   Pd   Pt </a:t>
            </a:r>
            <a:r>
              <a:rPr lang="en-US" altLang="zh-CN" sz="2800" b="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2800" b="1">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0" name="Rectangle 66"/>
          <p:cNvSpPr>
            <a:spLocks noChangeArrowheads="1"/>
          </p:cNvSpPr>
          <p:nvPr/>
        </p:nvSpPr>
        <p:spPr bwMode="auto">
          <a:xfrm>
            <a:off x="8671183" y="3362980"/>
            <a:ext cx="2835176"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b="1" smtClean="0">
                <a:solidFill>
                  <a:srgbClr val="FF0000"/>
                </a:solidFill>
                <a:latin typeface="Times New Roman" panose="02020603050405020304" pitchFamily="18" charset="0"/>
                <a:cs typeface="Times New Roman" panose="02020603050405020304" pitchFamily="18" charset="0"/>
              </a:rPr>
              <a:t>6 + 3 + 3 = </a:t>
            </a:r>
            <a:r>
              <a:rPr kumimoji="1" lang="zh-CN" altLang="zh-CN" sz="2800" b="1" smtClean="0">
                <a:solidFill>
                  <a:srgbClr val="FF0000"/>
                </a:solidFill>
                <a:latin typeface="Times New Roman" panose="02020603050405020304" pitchFamily="18" charset="0"/>
                <a:cs typeface="Times New Roman" panose="02020603050405020304" pitchFamily="18" charset="0"/>
              </a:rPr>
              <a:t>12</a:t>
            </a:r>
            <a:endParaRPr kumimoji="1" lang="en-US" altLang="zh-CN" sz="2800" b="1">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linds(horizontal)">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blinds(horizontal)">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blinds(horizontal)">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wd">
                                    <p:tmPct val="10000"/>
                                  </p:iterate>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blinds(horizontal)">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blinds(horizontal)">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blinds(horizontal)">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ipe(up)">
                                      <p:cBhvr>
                                        <p:cTn id="42" dur="500"/>
                                        <p:tgtEl>
                                          <p:spTgt spid="6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par>
                                <p:cTn id="48" presetID="22" presetClass="entr" presetSubtype="1" fill="hold" nodeType="withEffect">
                                  <p:stCondLst>
                                    <p:cond delay="0"/>
                                  </p:stCondLst>
                                  <p:childTnLst>
                                    <p:set>
                                      <p:cBhvr>
                                        <p:cTn id="49" dur="1" fill="hold">
                                          <p:stCondLst>
                                            <p:cond delay="0"/>
                                          </p:stCondLst>
                                        </p:cTn>
                                        <p:tgtEl>
                                          <p:spTgt spid="23554"/>
                                        </p:tgtEl>
                                        <p:attrNameLst>
                                          <p:attrName>style.visibility</p:attrName>
                                        </p:attrNameLst>
                                      </p:cBhvr>
                                      <p:to>
                                        <p:strVal val="visible"/>
                                      </p:to>
                                    </p:set>
                                    <p:animEffect transition="in" filter="wipe(up)">
                                      <p:cBhvr>
                                        <p:cTn id="50" dur="500"/>
                                        <p:tgtEl>
                                          <p:spTgt spid="2355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iterate type="wd">
                                    <p:tmPct val="10000"/>
                                  </p:iterate>
                                  <p:childTnLst>
                                    <p:set>
                                      <p:cBhvr>
                                        <p:cTn id="54" dur="1" fill="hold">
                                          <p:stCondLst>
                                            <p:cond delay="0"/>
                                          </p:stCondLst>
                                        </p:cTn>
                                        <p:tgtEl>
                                          <p:spTgt spid="31"/>
                                        </p:tgtEl>
                                        <p:attrNameLst>
                                          <p:attrName>style.visibility</p:attrName>
                                        </p:attrNameLst>
                                      </p:cBhvr>
                                      <p:to>
                                        <p:strVal val="visible"/>
                                      </p:to>
                                    </p:set>
                                    <p:animEffect transition="in" filter="wipe(up)">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iterate type="lt">
                                    <p:tmPct val="10000"/>
                                  </p:iterate>
                                  <p:childTnLst>
                                    <p:set>
                                      <p:cBhvr>
                                        <p:cTn id="59" dur="1" fill="hold">
                                          <p:stCondLst>
                                            <p:cond delay="0"/>
                                          </p:stCondLst>
                                        </p:cTn>
                                        <p:tgtEl>
                                          <p:spTgt spid="37"/>
                                        </p:tgtEl>
                                        <p:attrNameLst>
                                          <p:attrName>style.visibility</p:attrName>
                                        </p:attrNameLst>
                                      </p:cBhvr>
                                      <p:to>
                                        <p:strVal val="visible"/>
                                      </p:to>
                                    </p:set>
                                    <p:animEffect transition="in" filter="wipe(left)">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49" presetClass="entr" presetSubtype="0" decel="100000" fill="hold" grpId="0" nodeType="clickEffect">
                                  <p:stCondLst>
                                    <p:cond delay="0"/>
                                  </p:stCondLst>
                                  <p:childTnLst>
                                    <p:set>
                                      <p:cBhvr>
                                        <p:cTn id="64" dur="1" fill="hold">
                                          <p:stCondLst>
                                            <p:cond delay="0"/>
                                          </p:stCondLst>
                                        </p:cTn>
                                        <p:tgtEl>
                                          <p:spTgt spid="60"/>
                                        </p:tgtEl>
                                        <p:attrNameLst>
                                          <p:attrName>style.visibility</p:attrName>
                                        </p:attrNameLst>
                                      </p:cBhvr>
                                      <p:to>
                                        <p:strVal val="visible"/>
                                      </p:to>
                                    </p:set>
                                    <p:anim calcmode="lin" valueType="num">
                                      <p:cBhvr>
                                        <p:cTn id="65" dur="500" fill="hold"/>
                                        <p:tgtEl>
                                          <p:spTgt spid="60"/>
                                        </p:tgtEl>
                                        <p:attrNameLst>
                                          <p:attrName>ppt_w</p:attrName>
                                        </p:attrNameLst>
                                      </p:cBhvr>
                                      <p:tavLst>
                                        <p:tav tm="0">
                                          <p:val>
                                            <p:fltVal val="0"/>
                                          </p:val>
                                        </p:tav>
                                        <p:tav tm="100000">
                                          <p:val>
                                            <p:strVal val="#ppt_w"/>
                                          </p:val>
                                        </p:tav>
                                      </p:tavLst>
                                    </p:anim>
                                    <p:anim calcmode="lin" valueType="num">
                                      <p:cBhvr>
                                        <p:cTn id="66" dur="500" fill="hold"/>
                                        <p:tgtEl>
                                          <p:spTgt spid="60"/>
                                        </p:tgtEl>
                                        <p:attrNameLst>
                                          <p:attrName>ppt_h</p:attrName>
                                        </p:attrNameLst>
                                      </p:cBhvr>
                                      <p:tavLst>
                                        <p:tav tm="0">
                                          <p:val>
                                            <p:fltVal val="0"/>
                                          </p:val>
                                        </p:tav>
                                        <p:tav tm="100000">
                                          <p:val>
                                            <p:strVal val="#ppt_h"/>
                                          </p:val>
                                        </p:tav>
                                      </p:tavLst>
                                    </p:anim>
                                    <p:anim calcmode="lin" valueType="num">
                                      <p:cBhvr>
                                        <p:cTn id="67" dur="500" fill="hold"/>
                                        <p:tgtEl>
                                          <p:spTgt spid="60"/>
                                        </p:tgtEl>
                                        <p:attrNameLst>
                                          <p:attrName>style.rotation</p:attrName>
                                        </p:attrNameLst>
                                      </p:cBhvr>
                                      <p:tavLst>
                                        <p:tav tm="0">
                                          <p:val>
                                            <p:fltVal val="360"/>
                                          </p:val>
                                        </p:tav>
                                        <p:tav tm="100000">
                                          <p:val>
                                            <p:fltVal val="0"/>
                                          </p:val>
                                        </p:tav>
                                      </p:tavLst>
                                    </p:anim>
                                    <p:animEffect transition="in" filter="fade">
                                      <p:cBhvr>
                                        <p:cTn id="6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bldLvl="0" animBg="1"/>
      <p:bldP spid="31" grpId="0" bldLvl="0" animBg="1"/>
      <p:bldP spid="37" grpId="0" bldLvl="0" animBg="1"/>
      <p:bldP spid="54" grpId="0" bldLvl="0" animBg="1"/>
      <p:bldP spid="55" grpId="0" bldLvl="0" animBg="1"/>
      <p:bldP spid="56" grpId="0" bldLvl="0" animBg="1"/>
      <p:bldP spid="57" grpId="0" bldLvl="0" animBg="1"/>
      <p:bldP spid="58" grpId="0" bldLvl="0" animBg="1"/>
      <p:bldP spid="59" grpId="0" bldLvl="0" animBg="1"/>
      <p:bldP spid="60"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34817" name="AutoShape 2"/>
          <p:cNvSpPr/>
          <p:nvPr/>
        </p:nvSpPr>
        <p:spPr>
          <a:xfrm>
            <a:off x="1524000" y="188913"/>
            <a:ext cx="9144000" cy="936625"/>
          </a:xfrm>
          <a:prstGeom prst="cloudCallout">
            <a:avLst>
              <a:gd name="adj1" fmla="val -14116"/>
              <a:gd name="adj2" fmla="val 23727"/>
            </a:avLst>
          </a:prstGeom>
          <a:solidFill>
            <a:srgbClr val="0000FF"/>
          </a:solidFill>
          <a:ln w="9525" cap="flat" cmpd="sng">
            <a:solidFill>
              <a:schemeClr val="tx1"/>
            </a:solidFill>
            <a:prstDash val="solid"/>
            <a:round/>
            <a:headEnd type="none" w="med" len="med"/>
            <a:tailEnd type="none" w="med" len="med"/>
          </a:ln>
        </p:spPr>
        <p:txBody>
          <a:bodyPr anchor="t" anchorCtr="0"/>
          <a:p>
            <a:pPr algn="ctr"/>
            <a:r>
              <a:rPr lang="zh-CN" altLang="en-US">
                <a:solidFill>
                  <a:srgbClr val="FFFFFF"/>
                </a:solidFill>
                <a:latin typeface="黑体" panose="02010609060101010101" pitchFamily="49" charset="-122"/>
                <a:ea typeface="黑体" panose="02010609060101010101" pitchFamily="49" charset="-122"/>
              </a:rPr>
              <a:t>金属晶体的</a:t>
            </a:r>
            <a:r>
              <a:rPr lang="en-US" altLang="zh-CN">
                <a:solidFill>
                  <a:srgbClr val="FFFFFF"/>
                </a:solidFill>
                <a:latin typeface="黑体" panose="02010609060101010101" pitchFamily="49" charset="-122"/>
                <a:ea typeface="黑体" panose="02010609060101010101" pitchFamily="49" charset="-122"/>
              </a:rPr>
              <a:t>4</a:t>
            </a:r>
            <a:r>
              <a:rPr lang="zh-CN" altLang="en-US">
                <a:solidFill>
                  <a:srgbClr val="FFFFFF"/>
                </a:solidFill>
                <a:latin typeface="黑体" panose="02010609060101010101" pitchFamily="49" charset="-122"/>
                <a:ea typeface="黑体" panose="02010609060101010101" pitchFamily="49" charset="-122"/>
              </a:rPr>
              <a:t>种堆积方式比较</a:t>
            </a:r>
            <a:endParaRPr lang="zh-CN" altLang="en-US">
              <a:solidFill>
                <a:srgbClr val="000000"/>
              </a:solidFill>
              <a:latin typeface="黑体" panose="02010609060101010101" pitchFamily="49" charset="-122"/>
              <a:ea typeface="黑体" panose="02010609060101010101" pitchFamily="49" charset="-122"/>
            </a:endParaRPr>
          </a:p>
        </p:txBody>
      </p:sp>
      <p:graphicFrame>
        <p:nvGraphicFramePr>
          <p:cNvPr id="34819" name="表格 34818"/>
          <p:cNvGraphicFramePr/>
          <p:nvPr/>
        </p:nvGraphicFramePr>
        <p:xfrm>
          <a:off x="1644650" y="1196975"/>
          <a:ext cx="8883650" cy="5400675"/>
        </p:xfrm>
        <a:graphic>
          <a:graphicData uri="http://schemas.openxmlformats.org/drawingml/2006/table">
            <a:tbl>
              <a:tblPr/>
              <a:tblGrid>
                <a:gridCol w="1270000"/>
                <a:gridCol w="1268730"/>
                <a:gridCol w="1270000"/>
                <a:gridCol w="1266825"/>
                <a:gridCol w="1270000"/>
                <a:gridCol w="1268095"/>
                <a:gridCol w="1270000"/>
              </a:tblGrid>
              <a:tr h="1079500">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r>
                        <a:rPr lang="zh-CN" altLang="en-US" sz="2000" b="0">
                          <a:solidFill>
                            <a:schemeClr val="tx1"/>
                          </a:solidFill>
                          <a:latin typeface="黑体" panose="02010609060101010101" pitchFamily="49" charset="-122"/>
                          <a:ea typeface="黑体" panose="02010609060101010101" pitchFamily="49" charset="-122"/>
                        </a:rPr>
                        <a:t>堆积</a:t>
                      </a:r>
                      <a:endParaRPr lang="zh-CN" altLang="en-US" sz="2000" b="0">
                        <a:solidFill>
                          <a:schemeClr val="tx1"/>
                        </a:solidFill>
                        <a:latin typeface="黑体" panose="02010609060101010101" pitchFamily="49" charset="-122"/>
                        <a:ea typeface="黑体" panose="02010609060101010101" pitchFamily="49" charset="-122"/>
                      </a:endParaRPr>
                    </a:p>
                    <a:p>
                      <a:pPr marL="0" lvl="0" indent="0" eaLnBrk="1" hangingPunct="1">
                        <a:spcBef>
                          <a:spcPct val="20000"/>
                        </a:spcBef>
                        <a:buClr>
                          <a:srgbClr val="330066"/>
                        </a:buClr>
                        <a:buSzPct val="70000"/>
                        <a:buFont typeface="Wingdings" panose="05000000000000000000" pitchFamily="2" charset="2"/>
                        <a:buNone/>
                      </a:pPr>
                      <a:r>
                        <a:rPr lang="zh-CN" altLang="en-US" sz="2000" b="0">
                          <a:solidFill>
                            <a:schemeClr val="tx1"/>
                          </a:solidFill>
                          <a:latin typeface="黑体" panose="02010609060101010101" pitchFamily="49" charset="-122"/>
                          <a:ea typeface="黑体" panose="02010609060101010101" pitchFamily="49" charset="-122"/>
                        </a:rPr>
                        <a:t>类型</a:t>
                      </a:r>
                      <a:endParaRPr lang="zh-CN" altLang="en-US"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r>
                        <a:rPr lang="zh-CN" altLang="en-US" sz="2000" b="0">
                          <a:solidFill>
                            <a:schemeClr val="tx1"/>
                          </a:solidFill>
                          <a:latin typeface="黑体" panose="02010609060101010101" pitchFamily="49" charset="-122"/>
                          <a:ea typeface="黑体" panose="02010609060101010101" pitchFamily="49" charset="-122"/>
                        </a:rPr>
                        <a:t>代表</a:t>
                      </a:r>
                      <a:endParaRPr lang="zh-CN" altLang="en-US" sz="2000" b="0">
                        <a:solidFill>
                          <a:schemeClr val="tx1"/>
                        </a:solidFill>
                        <a:latin typeface="黑体" panose="02010609060101010101" pitchFamily="49" charset="-122"/>
                        <a:ea typeface="黑体" panose="02010609060101010101" pitchFamily="49" charset="-122"/>
                      </a:endParaRPr>
                    </a:p>
                    <a:p>
                      <a:pPr marL="0" lvl="0" indent="0" eaLnBrk="1" hangingPunct="1">
                        <a:spcBef>
                          <a:spcPct val="20000"/>
                        </a:spcBef>
                        <a:buClr>
                          <a:srgbClr val="330066"/>
                        </a:buClr>
                        <a:buSzPct val="70000"/>
                        <a:buFont typeface="Wingdings" panose="05000000000000000000" pitchFamily="2" charset="2"/>
                        <a:buNone/>
                      </a:pPr>
                      <a:r>
                        <a:rPr lang="zh-CN" altLang="en-US" sz="2000" b="0">
                          <a:solidFill>
                            <a:schemeClr val="tx1"/>
                          </a:solidFill>
                          <a:latin typeface="黑体" panose="02010609060101010101" pitchFamily="49" charset="-122"/>
                          <a:ea typeface="黑体" panose="02010609060101010101" pitchFamily="49" charset="-122"/>
                        </a:rPr>
                        <a:t>物质</a:t>
                      </a:r>
                      <a:endParaRPr lang="zh-CN" altLang="en-US"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r>
                        <a:rPr lang="zh-CN" altLang="en-US" sz="2000" b="0">
                          <a:solidFill>
                            <a:schemeClr val="tx1"/>
                          </a:solidFill>
                          <a:latin typeface="黑体" panose="02010609060101010101" pitchFamily="49" charset="-122"/>
                          <a:ea typeface="黑体" panose="02010609060101010101" pitchFamily="49" charset="-122"/>
                        </a:rPr>
                        <a:t>层类型</a:t>
                      </a:r>
                      <a:endParaRPr lang="zh-CN" altLang="en-US"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r>
                        <a:rPr lang="zh-CN" altLang="en-US" sz="2000" b="0">
                          <a:solidFill>
                            <a:schemeClr val="tx1"/>
                          </a:solidFill>
                          <a:latin typeface="黑体" panose="02010609060101010101" pitchFamily="49" charset="-122"/>
                          <a:ea typeface="黑体" panose="02010609060101010101" pitchFamily="49" charset="-122"/>
                        </a:rPr>
                        <a:t>晶胞</a:t>
                      </a:r>
                      <a:endParaRPr lang="zh-CN" altLang="en-US"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r>
                        <a:rPr lang="zh-CN" altLang="en-US" sz="2000" b="0">
                          <a:solidFill>
                            <a:schemeClr val="tx1"/>
                          </a:solidFill>
                          <a:latin typeface="黑体" panose="02010609060101010101" pitchFamily="49" charset="-122"/>
                          <a:ea typeface="黑体" panose="02010609060101010101" pitchFamily="49" charset="-122"/>
                        </a:rPr>
                        <a:t>相切</a:t>
                      </a:r>
                      <a:endParaRPr lang="zh-CN" altLang="en-US" sz="2000" b="0">
                        <a:solidFill>
                          <a:schemeClr val="tx1"/>
                        </a:solidFill>
                        <a:latin typeface="黑体" panose="02010609060101010101" pitchFamily="49" charset="-122"/>
                        <a:ea typeface="黑体" panose="02010609060101010101" pitchFamily="49" charset="-122"/>
                      </a:endParaRPr>
                    </a:p>
                    <a:p>
                      <a:pPr marL="0" lvl="0" indent="0" eaLnBrk="1" hangingPunct="1">
                        <a:spcBef>
                          <a:spcPct val="20000"/>
                        </a:spcBef>
                        <a:buClr>
                          <a:srgbClr val="330066"/>
                        </a:buClr>
                        <a:buSzPct val="70000"/>
                        <a:buFont typeface="Wingdings" panose="05000000000000000000" pitchFamily="2" charset="2"/>
                        <a:buNone/>
                      </a:pPr>
                      <a:r>
                        <a:rPr lang="zh-CN" altLang="en-US" sz="2000" b="0">
                          <a:solidFill>
                            <a:schemeClr val="tx1"/>
                          </a:solidFill>
                          <a:latin typeface="黑体" panose="02010609060101010101" pitchFamily="49" charset="-122"/>
                          <a:ea typeface="黑体" panose="02010609060101010101" pitchFamily="49" charset="-122"/>
                        </a:rPr>
                        <a:t>原子</a:t>
                      </a:r>
                      <a:endParaRPr lang="zh-CN" altLang="en-US"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r>
                        <a:rPr lang="zh-CN" altLang="en-US" sz="2000" b="0">
                          <a:solidFill>
                            <a:schemeClr val="tx1"/>
                          </a:solidFill>
                          <a:latin typeface="黑体" panose="02010609060101010101" pitchFamily="49" charset="-122"/>
                          <a:ea typeface="黑体" panose="02010609060101010101" pitchFamily="49" charset="-122"/>
                        </a:rPr>
                        <a:t>配位数</a:t>
                      </a:r>
                      <a:endParaRPr lang="zh-CN" altLang="en-US"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r>
                        <a:rPr lang="en-US" altLang="zh-CN" sz="2000" b="0">
                          <a:solidFill>
                            <a:schemeClr val="tx1"/>
                          </a:solidFill>
                          <a:latin typeface="黑体" panose="02010609060101010101" pitchFamily="49" charset="-122"/>
                          <a:ea typeface="黑体" panose="02010609060101010101" pitchFamily="49" charset="-122"/>
                        </a:rPr>
                        <a:t> </a:t>
                      </a:r>
                      <a:r>
                        <a:rPr lang="zh-CN" altLang="en-US" sz="2000" b="0">
                          <a:solidFill>
                            <a:schemeClr val="tx1"/>
                          </a:solidFill>
                          <a:latin typeface="黑体" panose="02010609060101010101" pitchFamily="49" charset="-122"/>
                          <a:ea typeface="黑体" panose="02010609060101010101" pitchFamily="49" charset="-122"/>
                        </a:rPr>
                        <a:t>空间</a:t>
                      </a:r>
                      <a:endParaRPr lang="zh-CN" altLang="en-US" sz="2000" b="0">
                        <a:solidFill>
                          <a:schemeClr val="tx1"/>
                        </a:solidFill>
                        <a:latin typeface="黑体" panose="02010609060101010101" pitchFamily="49" charset="-122"/>
                        <a:ea typeface="黑体" panose="02010609060101010101" pitchFamily="49" charset="-122"/>
                      </a:endParaRPr>
                    </a:p>
                    <a:p>
                      <a:pPr marL="0" lvl="0" indent="0" eaLnBrk="1" hangingPunct="1">
                        <a:spcBef>
                          <a:spcPct val="20000"/>
                        </a:spcBef>
                        <a:buClr>
                          <a:srgbClr val="330066"/>
                        </a:buClr>
                        <a:buSzPct val="70000"/>
                        <a:buFont typeface="Wingdings" panose="05000000000000000000" pitchFamily="2" charset="2"/>
                        <a:buNone/>
                      </a:pPr>
                      <a:r>
                        <a:rPr lang="zh-CN" altLang="en-US" sz="2000" b="0">
                          <a:solidFill>
                            <a:schemeClr val="tx1"/>
                          </a:solidFill>
                          <a:latin typeface="黑体" panose="02010609060101010101" pitchFamily="49" charset="-122"/>
                          <a:ea typeface="黑体" panose="02010609060101010101" pitchFamily="49" charset="-122"/>
                        </a:rPr>
                        <a:t>利用率</a:t>
                      </a:r>
                      <a:endParaRPr lang="zh-CN" altLang="en-US"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r>
              <a:tr h="1081088">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r>
                        <a:rPr lang="zh-CN" altLang="en-US" sz="2000" b="0">
                          <a:solidFill>
                            <a:schemeClr val="tx1"/>
                          </a:solidFill>
                          <a:latin typeface="黑体" panose="02010609060101010101" pitchFamily="49" charset="-122"/>
                          <a:ea typeface="黑体" panose="02010609060101010101" pitchFamily="49" charset="-122"/>
                        </a:rPr>
                        <a:t>简单</a:t>
                      </a:r>
                      <a:endParaRPr lang="zh-CN" altLang="en-US" sz="2000" b="0">
                        <a:solidFill>
                          <a:schemeClr val="tx1"/>
                        </a:solidFill>
                        <a:latin typeface="黑体" panose="02010609060101010101" pitchFamily="49" charset="-122"/>
                        <a:ea typeface="黑体" panose="02010609060101010101" pitchFamily="49" charset="-122"/>
                      </a:endParaRPr>
                    </a:p>
                    <a:p>
                      <a:pPr marL="0" lvl="0" indent="0" eaLnBrk="1" hangingPunct="1">
                        <a:spcBef>
                          <a:spcPct val="20000"/>
                        </a:spcBef>
                        <a:buClr>
                          <a:srgbClr val="330066"/>
                        </a:buClr>
                        <a:buSzPct val="70000"/>
                        <a:buFont typeface="Wingdings" panose="05000000000000000000" pitchFamily="2" charset="2"/>
                        <a:buNone/>
                      </a:pPr>
                      <a:r>
                        <a:rPr lang="zh-CN" altLang="en-US" sz="2000" b="0">
                          <a:solidFill>
                            <a:schemeClr val="tx1"/>
                          </a:solidFill>
                          <a:latin typeface="黑体" panose="02010609060101010101" pitchFamily="49" charset="-122"/>
                          <a:ea typeface="黑体" panose="02010609060101010101" pitchFamily="49" charset="-122"/>
                        </a:rPr>
                        <a:t>立方</a:t>
                      </a:r>
                      <a:endParaRPr lang="zh-CN" altLang="en-US"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r>
              <a:tr h="1079500">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r>
                        <a:rPr lang="zh-CN" altLang="en-US" sz="2000" b="0">
                          <a:solidFill>
                            <a:schemeClr val="tx1"/>
                          </a:solidFill>
                          <a:latin typeface="黑体" panose="02010609060101010101" pitchFamily="49" charset="-122"/>
                          <a:ea typeface="黑体" panose="02010609060101010101" pitchFamily="49" charset="-122"/>
                        </a:rPr>
                        <a:t>体心立方</a:t>
                      </a:r>
                      <a:endParaRPr lang="zh-CN" altLang="en-US" sz="2000" b="0">
                        <a:solidFill>
                          <a:schemeClr val="tx1"/>
                        </a:solidFill>
                        <a:latin typeface="黑体" panose="02010609060101010101" pitchFamily="49" charset="-122"/>
                        <a:ea typeface="黑体" panose="02010609060101010101" pitchFamily="49" charset="-122"/>
                      </a:endParaRPr>
                    </a:p>
                    <a:p>
                      <a:pPr marL="0" lvl="0" indent="0" eaLnBrk="1" hangingPunct="1">
                        <a:spcBef>
                          <a:spcPct val="20000"/>
                        </a:spcBef>
                        <a:buClr>
                          <a:srgbClr val="330066"/>
                        </a:buClr>
                        <a:buSzPct val="70000"/>
                        <a:buFont typeface="Wingdings" panose="05000000000000000000" pitchFamily="2" charset="2"/>
                        <a:buNone/>
                      </a:pPr>
                      <a:r>
                        <a:rPr lang="zh-CN" altLang="en-US" sz="2000" b="0">
                          <a:solidFill>
                            <a:schemeClr val="tx1"/>
                          </a:solidFill>
                          <a:latin typeface="黑体" panose="02010609060101010101" pitchFamily="49" charset="-122"/>
                          <a:ea typeface="黑体" panose="02010609060101010101" pitchFamily="49" charset="-122"/>
                        </a:rPr>
                        <a:t>（</a:t>
                      </a:r>
                      <a:r>
                        <a:rPr lang="en-US" altLang="zh-CN" sz="2000" b="0">
                          <a:solidFill>
                            <a:schemeClr val="tx1"/>
                          </a:solidFill>
                          <a:latin typeface="黑体" panose="02010609060101010101" pitchFamily="49" charset="-122"/>
                          <a:ea typeface="黑体" panose="02010609060101010101" pitchFamily="49" charset="-122"/>
                        </a:rPr>
                        <a:t>K</a:t>
                      </a:r>
                      <a:r>
                        <a:rPr lang="zh-CN" altLang="en-US" sz="2000" b="0">
                          <a:solidFill>
                            <a:schemeClr val="tx1"/>
                          </a:solidFill>
                          <a:latin typeface="黑体" panose="02010609060101010101" pitchFamily="49" charset="-122"/>
                          <a:ea typeface="黑体" panose="02010609060101010101" pitchFamily="49" charset="-122"/>
                        </a:rPr>
                        <a:t>型）</a:t>
                      </a:r>
                      <a:endParaRPr lang="zh-CN" altLang="en-US"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r>
              <a:tr h="1081087">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r>
                        <a:rPr lang="zh-CN" altLang="en-US" sz="2000" b="0">
                          <a:solidFill>
                            <a:schemeClr val="tx1"/>
                          </a:solidFill>
                          <a:latin typeface="黑体" panose="02010609060101010101" pitchFamily="49" charset="-122"/>
                          <a:ea typeface="黑体" panose="02010609060101010101" pitchFamily="49" charset="-122"/>
                        </a:rPr>
                        <a:t>六方最密</a:t>
                      </a:r>
                      <a:endParaRPr lang="zh-CN" altLang="en-US" sz="2000" b="0">
                        <a:solidFill>
                          <a:schemeClr val="tx1"/>
                        </a:solidFill>
                        <a:latin typeface="黑体" panose="02010609060101010101" pitchFamily="49" charset="-122"/>
                        <a:ea typeface="黑体" panose="02010609060101010101" pitchFamily="49" charset="-122"/>
                      </a:endParaRPr>
                    </a:p>
                    <a:p>
                      <a:pPr marL="0" lvl="0" indent="0" eaLnBrk="1" hangingPunct="1">
                        <a:spcBef>
                          <a:spcPct val="20000"/>
                        </a:spcBef>
                        <a:buClr>
                          <a:srgbClr val="330066"/>
                        </a:buClr>
                        <a:buSzPct val="70000"/>
                        <a:buFont typeface="Wingdings" panose="05000000000000000000" pitchFamily="2" charset="2"/>
                        <a:buNone/>
                      </a:pPr>
                      <a:r>
                        <a:rPr lang="zh-CN" altLang="en-US" sz="2000" b="0">
                          <a:solidFill>
                            <a:schemeClr val="tx1"/>
                          </a:solidFill>
                          <a:latin typeface="黑体" panose="02010609060101010101" pitchFamily="49" charset="-122"/>
                          <a:ea typeface="黑体" panose="02010609060101010101" pitchFamily="49" charset="-122"/>
                        </a:rPr>
                        <a:t>（</a:t>
                      </a:r>
                      <a:r>
                        <a:rPr lang="en-US" altLang="zh-CN" sz="2000" b="0">
                          <a:solidFill>
                            <a:schemeClr val="tx1"/>
                          </a:solidFill>
                          <a:latin typeface="黑体" panose="02010609060101010101" pitchFamily="49" charset="-122"/>
                          <a:ea typeface="黑体" panose="02010609060101010101" pitchFamily="49" charset="-122"/>
                        </a:rPr>
                        <a:t>Mg</a:t>
                      </a:r>
                      <a:r>
                        <a:rPr lang="zh-CN" altLang="en-US" sz="2000" b="0">
                          <a:solidFill>
                            <a:schemeClr val="tx1"/>
                          </a:solidFill>
                          <a:latin typeface="黑体" panose="02010609060101010101" pitchFamily="49" charset="-122"/>
                          <a:ea typeface="黑体" panose="02010609060101010101" pitchFamily="49" charset="-122"/>
                        </a:rPr>
                        <a:t>型）</a:t>
                      </a:r>
                      <a:endParaRPr lang="zh-CN" altLang="en-US"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r>
              <a:tr h="1079500">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r>
                        <a:rPr lang="zh-CN" altLang="en-US" sz="2000" b="0">
                          <a:solidFill>
                            <a:schemeClr val="tx1"/>
                          </a:solidFill>
                          <a:latin typeface="黑体" panose="02010609060101010101" pitchFamily="49" charset="-122"/>
                          <a:ea typeface="黑体" panose="02010609060101010101" pitchFamily="49" charset="-122"/>
                        </a:rPr>
                        <a:t>面心最密</a:t>
                      </a:r>
                      <a:endParaRPr lang="zh-CN" altLang="en-US" sz="2000" b="0">
                        <a:solidFill>
                          <a:schemeClr val="tx1"/>
                        </a:solidFill>
                        <a:latin typeface="黑体" panose="02010609060101010101" pitchFamily="49" charset="-122"/>
                        <a:ea typeface="黑体" panose="02010609060101010101" pitchFamily="49" charset="-122"/>
                      </a:endParaRPr>
                    </a:p>
                    <a:p>
                      <a:pPr marL="0" lvl="0" indent="0" eaLnBrk="1" hangingPunct="1">
                        <a:spcBef>
                          <a:spcPct val="20000"/>
                        </a:spcBef>
                        <a:buClr>
                          <a:srgbClr val="330066"/>
                        </a:buClr>
                        <a:buSzPct val="70000"/>
                        <a:buFont typeface="Wingdings" panose="05000000000000000000" pitchFamily="2" charset="2"/>
                        <a:buNone/>
                      </a:pPr>
                      <a:r>
                        <a:rPr lang="zh-CN" altLang="en-US" sz="2000" b="0">
                          <a:solidFill>
                            <a:schemeClr val="tx1"/>
                          </a:solidFill>
                          <a:latin typeface="黑体" panose="02010609060101010101" pitchFamily="49" charset="-122"/>
                          <a:ea typeface="黑体" panose="02010609060101010101" pitchFamily="49" charset="-122"/>
                        </a:rPr>
                        <a:t>（</a:t>
                      </a:r>
                      <a:r>
                        <a:rPr lang="en-US" altLang="zh-CN" sz="2000" b="0">
                          <a:solidFill>
                            <a:schemeClr val="tx1"/>
                          </a:solidFill>
                          <a:latin typeface="黑体" panose="02010609060101010101" pitchFamily="49" charset="-122"/>
                          <a:ea typeface="黑体" panose="02010609060101010101" pitchFamily="49" charset="-122"/>
                        </a:rPr>
                        <a:t>Cu</a:t>
                      </a:r>
                      <a:r>
                        <a:rPr lang="zh-CN" altLang="en-US" sz="2000" b="0">
                          <a:solidFill>
                            <a:schemeClr val="tx1"/>
                          </a:solidFill>
                          <a:latin typeface="黑体" panose="02010609060101010101" pitchFamily="49" charset="-122"/>
                          <a:ea typeface="黑体" panose="02010609060101010101" pitchFamily="49" charset="-122"/>
                        </a:rPr>
                        <a:t>型）</a:t>
                      </a:r>
                      <a:endParaRPr lang="zh-CN" altLang="en-US"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3600" b="1" i="0" u="none" kern="1200" baseline="0">
                          <a:solidFill>
                            <a:srgbClr val="FF0000"/>
                          </a:solidFill>
                          <a:latin typeface="华文新魏" pitchFamily="2" charset="-122"/>
                          <a:ea typeface="华文新魏"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3600" b="1" i="0" u="none" kern="1200" baseline="0">
                          <a:solidFill>
                            <a:srgbClr val="FF0000"/>
                          </a:solidFill>
                          <a:latin typeface="华文新魏" pitchFamily="2" charset="-122"/>
                          <a:ea typeface="华文新魏" pitchFamily="2" charset="-122"/>
                          <a:cs typeface="+mn-cs"/>
                        </a:defRPr>
                      </a:lvl5pPr>
                    </a:lstStyle>
                    <a:p>
                      <a:pPr marL="0" lvl="0" indent="0" eaLnBrk="1" hangingPunct="1">
                        <a:spcBef>
                          <a:spcPct val="20000"/>
                        </a:spcBef>
                        <a:buClr>
                          <a:srgbClr val="330066"/>
                        </a:buClr>
                        <a:buSzPct val="70000"/>
                        <a:buFont typeface="Wingdings" panose="05000000000000000000" pitchFamily="2" charset="2"/>
                        <a:buNone/>
                      </a:pPr>
                      <a:endParaRPr lang="zh-CN" altLang="zh-CN" sz="2000" b="0">
                        <a:solidFill>
                          <a:schemeClr val="tx1"/>
                        </a:solidFill>
                        <a:latin typeface="黑体" panose="02010609060101010101" pitchFamily="49" charset="-122"/>
                        <a:ea typeface="黑体" panose="02010609060101010101" pitchFamily="49" charset="-122"/>
                      </a:endParaRPr>
                    </a:p>
                  </a:txBody>
                  <a:tcPr marL="90000" marR="90000" marT="46800" marB="46800" anchor="b" anchorCtr="1">
                    <a:lnL w="38100" cap="flat" cmpd="sng">
                      <a:solidFill>
                        <a:srgbClr val="0000FF"/>
                      </a:solidFill>
                      <a:prstDash val="solid"/>
                      <a:headEnd type="none" w="med" len="med"/>
                      <a:tailEnd type="none" w="med" len="med"/>
                    </a:lnL>
                    <a:lnR w="38100" cap="flat" cmpd="sng">
                      <a:solidFill>
                        <a:srgbClr val="0000FF"/>
                      </a:solidFill>
                      <a:prstDash val="solid"/>
                      <a:headEnd type="none" w="med" len="med"/>
                      <a:tailEnd type="none" w="med" len="med"/>
                    </a:lnR>
                    <a:lnT w="38100" cap="flat" cmpd="sng">
                      <a:solidFill>
                        <a:srgbClr val="0000FF"/>
                      </a:solidFill>
                      <a:prstDash val="solid"/>
                      <a:headEnd type="none" w="med" len="med"/>
                      <a:tailEnd type="none" w="med" len="med"/>
                    </a:lnT>
                    <a:lnB w="38100" cap="flat" cmpd="sng">
                      <a:solidFill>
                        <a:srgbClr val="0000FF"/>
                      </a:solidFill>
                      <a:prstDash val="solid"/>
                      <a:headEnd type="none" w="med" len="med"/>
                      <a:tailEnd type="none" w="med" len="med"/>
                    </a:lnB>
                    <a:lnTlToBr>
                      <a:noFill/>
                    </a:lnTlToBr>
                    <a:lnBlToTr>
                      <a:noFill/>
                    </a:lnBlToTr>
                    <a:noFill/>
                  </a:tcPr>
                </a:tc>
              </a:tr>
            </a:tbl>
          </a:graphicData>
        </a:graphic>
      </p:graphicFrame>
      <p:sp>
        <p:nvSpPr>
          <p:cNvPr id="34869" name="Rectangle 53"/>
          <p:cNvSpPr/>
          <p:nvPr/>
        </p:nvSpPr>
        <p:spPr>
          <a:xfrm flipH="1">
            <a:off x="2959100" y="2724150"/>
            <a:ext cx="1152525" cy="460375"/>
          </a:xfrm>
          <a:prstGeom prst="rect">
            <a:avLst/>
          </a:prstGeom>
          <a:noFill/>
          <a:ln w="9525">
            <a:noFill/>
          </a:ln>
        </p:spPr>
        <p:txBody>
          <a:bodyPr anchor="t" anchorCtr="0">
            <a:spAutoFit/>
          </a:bodyPr>
          <a:p>
            <a:pPr>
              <a:spcBef>
                <a:spcPct val="50000"/>
              </a:spcBef>
            </a:pPr>
            <a:r>
              <a:rPr lang="en-US" altLang="zh-CN" sz="2400">
                <a:solidFill>
                  <a:srgbClr val="FF33CC"/>
                </a:solidFill>
                <a:latin typeface="黑体" panose="02010609060101010101" pitchFamily="49" charset="-122"/>
                <a:ea typeface="黑体" panose="02010609060101010101" pitchFamily="49" charset="-122"/>
              </a:rPr>
              <a:t>Po(</a:t>
            </a:r>
            <a:r>
              <a:rPr lang="zh-CN" altLang="en-US" sz="2400">
                <a:solidFill>
                  <a:srgbClr val="FF33CC"/>
                </a:solidFill>
                <a:latin typeface="黑体" panose="02010609060101010101" pitchFamily="49" charset="-122"/>
                <a:ea typeface="黑体" panose="02010609060101010101" pitchFamily="49" charset="-122"/>
              </a:rPr>
              <a:t>钋</a:t>
            </a:r>
            <a:r>
              <a:rPr lang="en-US" altLang="zh-CN" sz="2400">
                <a:solidFill>
                  <a:srgbClr val="FF33CC"/>
                </a:solidFill>
                <a:latin typeface="黑体" panose="02010609060101010101" pitchFamily="49" charset="-122"/>
                <a:ea typeface="黑体" panose="02010609060101010101" pitchFamily="49" charset="-122"/>
              </a:rPr>
              <a:t>)</a:t>
            </a:r>
            <a:endParaRPr lang="en-US" altLang="zh-CN" sz="2400">
              <a:solidFill>
                <a:srgbClr val="FF33CC"/>
              </a:solidFill>
              <a:latin typeface="黑体" panose="02010609060101010101" pitchFamily="49" charset="-122"/>
              <a:ea typeface="黑体" panose="02010609060101010101" pitchFamily="49" charset="-122"/>
            </a:endParaRPr>
          </a:p>
        </p:txBody>
      </p:sp>
      <p:sp>
        <p:nvSpPr>
          <p:cNvPr id="34870" name="Rectangle 54"/>
          <p:cNvSpPr/>
          <p:nvPr/>
        </p:nvSpPr>
        <p:spPr>
          <a:xfrm flipH="1">
            <a:off x="4151313" y="2724150"/>
            <a:ext cx="1309687" cy="398780"/>
          </a:xfrm>
          <a:prstGeom prst="rect">
            <a:avLst/>
          </a:prstGeom>
          <a:noFill/>
          <a:ln w="9525">
            <a:noFill/>
          </a:ln>
        </p:spPr>
        <p:txBody>
          <a:bodyPr anchor="t" anchorCtr="0">
            <a:spAutoFit/>
          </a:bodyPr>
          <a:p>
            <a:pPr algn="ctr">
              <a:spcBef>
                <a:spcPct val="50000"/>
              </a:spcBef>
            </a:pPr>
            <a:r>
              <a:rPr lang="zh-CN" altLang="en-US" sz="2000">
                <a:solidFill>
                  <a:srgbClr val="FF33CC"/>
                </a:solidFill>
                <a:latin typeface="黑体" panose="02010609060101010101" pitchFamily="49" charset="-122"/>
                <a:ea typeface="黑体" panose="02010609060101010101" pitchFamily="49" charset="-122"/>
              </a:rPr>
              <a:t>非密置层</a:t>
            </a:r>
            <a:endParaRPr lang="zh-CN" altLang="en-US" sz="2000">
              <a:solidFill>
                <a:srgbClr val="FF33CC"/>
              </a:solidFill>
              <a:latin typeface="黑体" panose="02010609060101010101" pitchFamily="49" charset="-122"/>
              <a:ea typeface="黑体" panose="02010609060101010101" pitchFamily="49" charset="-122"/>
            </a:endParaRPr>
          </a:p>
        </p:txBody>
      </p:sp>
      <p:sp>
        <p:nvSpPr>
          <p:cNvPr id="34871" name="Rectangle 55"/>
          <p:cNvSpPr/>
          <p:nvPr/>
        </p:nvSpPr>
        <p:spPr>
          <a:xfrm flipH="1">
            <a:off x="6764338" y="2724150"/>
            <a:ext cx="1152525" cy="398780"/>
          </a:xfrm>
          <a:prstGeom prst="rect">
            <a:avLst/>
          </a:prstGeom>
          <a:noFill/>
          <a:ln w="9525">
            <a:noFill/>
          </a:ln>
        </p:spPr>
        <p:txBody>
          <a:bodyPr anchor="t" anchorCtr="0">
            <a:spAutoFit/>
          </a:bodyPr>
          <a:p>
            <a:pPr>
              <a:spcBef>
                <a:spcPct val="50000"/>
              </a:spcBef>
            </a:pPr>
            <a:r>
              <a:rPr lang="zh-CN" altLang="en-US" sz="2000">
                <a:solidFill>
                  <a:srgbClr val="FF33CC"/>
                </a:solidFill>
                <a:latin typeface="黑体" panose="02010609060101010101" pitchFamily="49" charset="-122"/>
                <a:ea typeface="黑体" panose="02010609060101010101" pitchFamily="49" charset="-122"/>
              </a:rPr>
              <a:t>棱上</a:t>
            </a:r>
            <a:r>
              <a:rPr lang="en-US" altLang="zh-CN" sz="2000">
                <a:solidFill>
                  <a:srgbClr val="FF33CC"/>
                </a:solidFill>
                <a:latin typeface="黑体" panose="02010609060101010101" pitchFamily="49" charset="-122"/>
                <a:ea typeface="黑体" panose="02010609060101010101" pitchFamily="49" charset="-122"/>
              </a:rPr>
              <a:t>2</a:t>
            </a:r>
            <a:r>
              <a:rPr lang="zh-CN" altLang="en-US" sz="2000">
                <a:solidFill>
                  <a:srgbClr val="FF33CC"/>
                </a:solidFill>
                <a:latin typeface="黑体" panose="02010609060101010101" pitchFamily="49" charset="-122"/>
                <a:ea typeface="黑体" panose="02010609060101010101" pitchFamily="49" charset="-122"/>
              </a:rPr>
              <a:t>球</a:t>
            </a:r>
            <a:endParaRPr lang="zh-CN" altLang="en-US" sz="2000">
              <a:solidFill>
                <a:srgbClr val="FF33CC"/>
              </a:solidFill>
              <a:latin typeface="黑体" panose="02010609060101010101" pitchFamily="49" charset="-122"/>
              <a:ea typeface="黑体" panose="02010609060101010101" pitchFamily="49" charset="-122"/>
            </a:endParaRPr>
          </a:p>
        </p:txBody>
      </p:sp>
      <p:sp>
        <p:nvSpPr>
          <p:cNvPr id="34872" name="Rectangle 56"/>
          <p:cNvSpPr/>
          <p:nvPr/>
        </p:nvSpPr>
        <p:spPr>
          <a:xfrm flipH="1">
            <a:off x="8042275" y="2724150"/>
            <a:ext cx="1152525" cy="460375"/>
          </a:xfrm>
          <a:prstGeom prst="rect">
            <a:avLst/>
          </a:prstGeom>
          <a:noFill/>
          <a:ln w="9525">
            <a:noFill/>
          </a:ln>
        </p:spPr>
        <p:txBody>
          <a:bodyPr anchor="t" anchorCtr="0">
            <a:spAutoFit/>
          </a:bodyPr>
          <a:p>
            <a:pPr algn="ctr">
              <a:spcBef>
                <a:spcPct val="50000"/>
              </a:spcBef>
            </a:pPr>
            <a:r>
              <a:rPr lang="en-US" altLang="zh-CN" sz="2400">
                <a:solidFill>
                  <a:srgbClr val="FF33CC"/>
                </a:solidFill>
                <a:latin typeface="黑体" panose="02010609060101010101" pitchFamily="49" charset="-122"/>
                <a:ea typeface="黑体" panose="02010609060101010101" pitchFamily="49" charset="-122"/>
              </a:rPr>
              <a:t>6</a:t>
            </a:r>
            <a:endParaRPr lang="en-US" altLang="zh-CN" sz="2400">
              <a:solidFill>
                <a:srgbClr val="FF33CC"/>
              </a:solidFill>
              <a:latin typeface="黑体" panose="02010609060101010101" pitchFamily="49" charset="-122"/>
              <a:ea typeface="黑体" panose="02010609060101010101" pitchFamily="49" charset="-122"/>
            </a:endParaRPr>
          </a:p>
        </p:txBody>
      </p:sp>
      <p:grpSp>
        <p:nvGrpSpPr>
          <p:cNvPr id="34873" name="Group 57"/>
          <p:cNvGrpSpPr/>
          <p:nvPr/>
        </p:nvGrpSpPr>
        <p:grpSpPr>
          <a:xfrm>
            <a:off x="5557838" y="2332038"/>
            <a:ext cx="1025525" cy="914400"/>
            <a:chOff x="5734" y="2251"/>
            <a:chExt cx="639" cy="681"/>
          </a:xfrm>
        </p:grpSpPr>
        <p:grpSp>
          <p:nvGrpSpPr>
            <p:cNvPr id="2" name="Group 58"/>
            <p:cNvGrpSpPr/>
            <p:nvPr/>
          </p:nvGrpSpPr>
          <p:grpSpPr>
            <a:xfrm>
              <a:off x="5760" y="2251"/>
              <a:ext cx="590" cy="681"/>
              <a:chOff x="3560" y="2568"/>
              <a:chExt cx="797" cy="869"/>
            </a:xfrm>
          </p:grpSpPr>
          <p:cxnSp>
            <p:nvCxnSpPr>
              <p:cNvPr id="34874" name="Line 59"/>
              <p:cNvCxnSpPr/>
              <p:nvPr/>
            </p:nvCxnSpPr>
            <p:spPr>
              <a:xfrm>
                <a:off x="3573" y="3418"/>
                <a:ext cx="613" cy="0"/>
              </a:xfrm>
              <a:prstGeom prst="line">
                <a:avLst/>
              </a:prstGeom>
              <a:ln w="38100" cap="flat" cmpd="sng">
                <a:solidFill>
                  <a:srgbClr val="0000FF"/>
                </a:solidFill>
                <a:prstDash val="solid"/>
                <a:round/>
                <a:headEnd type="none" w="med" len="med"/>
                <a:tailEnd type="none" w="med" len="med"/>
              </a:ln>
            </p:spPr>
          </p:cxnSp>
          <p:grpSp>
            <p:nvGrpSpPr>
              <p:cNvPr id="34875" name="Group 60"/>
              <p:cNvGrpSpPr/>
              <p:nvPr/>
            </p:nvGrpSpPr>
            <p:grpSpPr>
              <a:xfrm>
                <a:off x="3560" y="2568"/>
                <a:ext cx="797" cy="869"/>
                <a:chOff x="4539" y="1846"/>
                <a:chExt cx="797" cy="869"/>
              </a:xfrm>
            </p:grpSpPr>
            <p:cxnSp>
              <p:nvCxnSpPr>
                <p:cNvPr id="34876" name="Line 61"/>
                <p:cNvCxnSpPr/>
                <p:nvPr/>
              </p:nvCxnSpPr>
              <p:spPr>
                <a:xfrm>
                  <a:off x="4723" y="1855"/>
                  <a:ext cx="613" cy="0"/>
                </a:xfrm>
                <a:prstGeom prst="line">
                  <a:avLst/>
                </a:prstGeom>
                <a:ln w="38100" cap="flat" cmpd="sng">
                  <a:solidFill>
                    <a:srgbClr val="0000FF"/>
                  </a:solidFill>
                  <a:prstDash val="solid"/>
                  <a:round/>
                  <a:headEnd type="none" w="med" len="med"/>
                  <a:tailEnd type="none" w="med" len="med"/>
                </a:ln>
              </p:spPr>
            </p:cxnSp>
            <p:cxnSp>
              <p:nvCxnSpPr>
                <p:cNvPr id="34877" name="Line 62"/>
                <p:cNvCxnSpPr/>
                <p:nvPr/>
              </p:nvCxnSpPr>
              <p:spPr>
                <a:xfrm>
                  <a:off x="4548" y="2123"/>
                  <a:ext cx="613" cy="0"/>
                </a:xfrm>
                <a:prstGeom prst="line">
                  <a:avLst/>
                </a:prstGeom>
                <a:ln w="38100" cap="flat" cmpd="sng">
                  <a:solidFill>
                    <a:srgbClr val="0000FF"/>
                  </a:solidFill>
                  <a:prstDash val="solid"/>
                  <a:round/>
                  <a:headEnd type="none" w="med" len="med"/>
                  <a:tailEnd type="none" w="med" len="med"/>
                </a:ln>
              </p:spPr>
            </p:cxnSp>
            <p:cxnSp>
              <p:nvCxnSpPr>
                <p:cNvPr id="34878" name="Line 63"/>
                <p:cNvCxnSpPr/>
                <p:nvPr/>
              </p:nvCxnSpPr>
              <p:spPr>
                <a:xfrm rot="5400000">
                  <a:off x="4235" y="2411"/>
                  <a:ext cx="608" cy="0"/>
                </a:xfrm>
                <a:prstGeom prst="line">
                  <a:avLst/>
                </a:prstGeom>
                <a:ln w="38100" cap="flat" cmpd="sng">
                  <a:solidFill>
                    <a:srgbClr val="0000FF"/>
                  </a:solidFill>
                  <a:prstDash val="solid"/>
                  <a:round/>
                  <a:headEnd type="none" w="med" len="med"/>
                  <a:tailEnd type="none" w="med" len="med"/>
                </a:ln>
              </p:spPr>
            </p:cxnSp>
            <p:cxnSp>
              <p:nvCxnSpPr>
                <p:cNvPr id="34879" name="Line 64"/>
                <p:cNvCxnSpPr/>
                <p:nvPr/>
              </p:nvCxnSpPr>
              <p:spPr>
                <a:xfrm rot="5400000">
                  <a:off x="4848" y="2411"/>
                  <a:ext cx="608" cy="0"/>
                </a:xfrm>
                <a:prstGeom prst="line">
                  <a:avLst/>
                </a:prstGeom>
                <a:ln w="38100" cap="flat" cmpd="sng">
                  <a:solidFill>
                    <a:srgbClr val="0000FF"/>
                  </a:solidFill>
                  <a:prstDash val="solid"/>
                  <a:round/>
                  <a:headEnd type="none" w="med" len="med"/>
                  <a:tailEnd type="none" w="med" len="med"/>
                </a:ln>
              </p:spPr>
            </p:cxnSp>
            <p:cxnSp>
              <p:nvCxnSpPr>
                <p:cNvPr id="34880" name="Line 65"/>
                <p:cNvCxnSpPr/>
                <p:nvPr/>
              </p:nvCxnSpPr>
              <p:spPr>
                <a:xfrm rot="5400000">
                  <a:off x="5024" y="2150"/>
                  <a:ext cx="608" cy="0"/>
                </a:xfrm>
                <a:prstGeom prst="line">
                  <a:avLst/>
                </a:prstGeom>
                <a:ln w="38100" cap="flat" cmpd="sng">
                  <a:solidFill>
                    <a:srgbClr val="0000FF"/>
                  </a:solidFill>
                  <a:prstDash val="solid"/>
                  <a:round/>
                  <a:headEnd type="none" w="med" len="med"/>
                  <a:tailEnd type="none" w="med" len="med"/>
                </a:ln>
              </p:spPr>
            </p:cxnSp>
            <p:cxnSp>
              <p:nvCxnSpPr>
                <p:cNvPr id="34881" name="Line 66"/>
                <p:cNvCxnSpPr/>
                <p:nvPr/>
              </p:nvCxnSpPr>
              <p:spPr>
                <a:xfrm rot="5400000">
                  <a:off x="4437" y="2159"/>
                  <a:ext cx="608" cy="0"/>
                </a:xfrm>
                <a:prstGeom prst="line">
                  <a:avLst/>
                </a:prstGeom>
                <a:ln w="38100" cap="flat" cmpd="sng">
                  <a:solidFill>
                    <a:srgbClr val="0000FF"/>
                  </a:solidFill>
                  <a:prstDash val="sysDot"/>
                  <a:round/>
                  <a:headEnd type="none" w="med" len="med"/>
                  <a:tailEnd type="none" w="med" len="med"/>
                </a:ln>
              </p:spPr>
            </p:cxnSp>
            <p:cxnSp>
              <p:nvCxnSpPr>
                <p:cNvPr id="34882" name="Line 67"/>
                <p:cNvCxnSpPr/>
                <p:nvPr/>
              </p:nvCxnSpPr>
              <p:spPr>
                <a:xfrm flipH="1">
                  <a:off x="4540" y="1855"/>
                  <a:ext cx="191" cy="252"/>
                </a:xfrm>
                <a:prstGeom prst="line">
                  <a:avLst/>
                </a:prstGeom>
                <a:ln w="38100" cap="flat" cmpd="sng">
                  <a:solidFill>
                    <a:srgbClr val="0000FF"/>
                  </a:solidFill>
                  <a:prstDash val="solid"/>
                  <a:round/>
                  <a:headEnd type="none" w="med" len="med"/>
                  <a:tailEnd type="none" w="med" len="med"/>
                </a:ln>
              </p:spPr>
            </p:cxnSp>
            <p:cxnSp>
              <p:nvCxnSpPr>
                <p:cNvPr id="34883" name="Line 68"/>
                <p:cNvCxnSpPr/>
                <p:nvPr/>
              </p:nvCxnSpPr>
              <p:spPr>
                <a:xfrm flipH="1">
                  <a:off x="5136" y="1864"/>
                  <a:ext cx="190" cy="252"/>
                </a:xfrm>
                <a:prstGeom prst="line">
                  <a:avLst/>
                </a:prstGeom>
                <a:ln w="38100" cap="flat" cmpd="sng">
                  <a:solidFill>
                    <a:srgbClr val="0000FF"/>
                  </a:solidFill>
                  <a:prstDash val="solid"/>
                  <a:round/>
                  <a:headEnd type="none" w="med" len="med"/>
                  <a:tailEnd type="none" w="med" len="med"/>
                </a:ln>
              </p:spPr>
            </p:cxnSp>
            <p:cxnSp>
              <p:nvCxnSpPr>
                <p:cNvPr id="34884" name="Line 69"/>
                <p:cNvCxnSpPr/>
                <p:nvPr/>
              </p:nvCxnSpPr>
              <p:spPr>
                <a:xfrm flipH="1">
                  <a:off x="5143" y="2454"/>
                  <a:ext cx="191" cy="252"/>
                </a:xfrm>
                <a:prstGeom prst="line">
                  <a:avLst/>
                </a:prstGeom>
                <a:ln w="38100" cap="flat" cmpd="sng">
                  <a:solidFill>
                    <a:srgbClr val="0000FF"/>
                  </a:solidFill>
                  <a:prstDash val="solid"/>
                  <a:round/>
                  <a:headEnd type="none" w="med" len="med"/>
                  <a:tailEnd type="none" w="med" len="med"/>
                </a:ln>
              </p:spPr>
            </p:cxnSp>
            <p:cxnSp>
              <p:nvCxnSpPr>
                <p:cNvPr id="34885" name="Line 70"/>
                <p:cNvCxnSpPr/>
                <p:nvPr/>
              </p:nvCxnSpPr>
              <p:spPr>
                <a:xfrm flipH="1">
                  <a:off x="4539" y="2436"/>
                  <a:ext cx="190" cy="252"/>
                </a:xfrm>
                <a:prstGeom prst="line">
                  <a:avLst/>
                </a:prstGeom>
                <a:ln w="38100" cap="flat" cmpd="sng">
                  <a:solidFill>
                    <a:srgbClr val="0000FF"/>
                  </a:solidFill>
                  <a:prstDash val="sysDot"/>
                  <a:round/>
                  <a:headEnd type="none" w="med" len="med"/>
                  <a:tailEnd type="none" w="med" len="med"/>
                </a:ln>
              </p:spPr>
            </p:cxnSp>
            <p:cxnSp>
              <p:nvCxnSpPr>
                <p:cNvPr id="34886" name="Line 71"/>
                <p:cNvCxnSpPr/>
                <p:nvPr/>
              </p:nvCxnSpPr>
              <p:spPr>
                <a:xfrm>
                  <a:off x="4723" y="2454"/>
                  <a:ext cx="613" cy="0"/>
                </a:xfrm>
                <a:prstGeom prst="line">
                  <a:avLst/>
                </a:prstGeom>
                <a:ln w="38100" cap="flat" cmpd="sng">
                  <a:solidFill>
                    <a:srgbClr val="0000FF"/>
                  </a:solidFill>
                  <a:prstDash val="sysDot"/>
                  <a:round/>
                  <a:headEnd type="none" w="med" len="med"/>
                  <a:tailEnd type="none" w="med" len="med"/>
                </a:ln>
              </p:spPr>
            </p:cxnSp>
          </p:grpSp>
        </p:grpSp>
        <p:sp>
          <p:nvSpPr>
            <p:cNvPr id="34887" name="Oval 72"/>
            <p:cNvSpPr/>
            <p:nvPr/>
          </p:nvSpPr>
          <p:spPr>
            <a:xfrm>
              <a:off x="6192" y="2443"/>
              <a:ext cx="46" cy="45"/>
            </a:xfrm>
            <a:prstGeom prst="ellipse">
              <a:avLst/>
            </a:prstGeom>
            <a:solidFill>
              <a:srgbClr val="FF33CC"/>
            </a:solidFill>
            <a:ln w="9525" cap="flat" cmpd="sng">
              <a:solidFill>
                <a:schemeClr val="tx1"/>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34888" name="Oval 73"/>
            <p:cNvSpPr/>
            <p:nvPr/>
          </p:nvSpPr>
          <p:spPr>
            <a:xfrm>
              <a:off x="6311" y="2257"/>
              <a:ext cx="46" cy="45"/>
            </a:xfrm>
            <a:prstGeom prst="ellipse">
              <a:avLst/>
            </a:prstGeom>
            <a:solidFill>
              <a:srgbClr val="FF33CC"/>
            </a:solidFill>
            <a:ln w="9525" cap="flat" cmpd="sng">
              <a:solidFill>
                <a:schemeClr val="tx1"/>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34889" name="Oval 74"/>
            <p:cNvSpPr/>
            <p:nvPr/>
          </p:nvSpPr>
          <p:spPr>
            <a:xfrm>
              <a:off x="6327" y="2705"/>
              <a:ext cx="46" cy="45"/>
            </a:xfrm>
            <a:prstGeom prst="ellipse">
              <a:avLst/>
            </a:prstGeom>
            <a:solidFill>
              <a:srgbClr val="FF33CC"/>
            </a:solidFill>
            <a:ln w="9525" cap="flat" cmpd="sng">
              <a:solidFill>
                <a:schemeClr val="tx1"/>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34890" name="Oval 75"/>
            <p:cNvSpPr/>
            <p:nvPr/>
          </p:nvSpPr>
          <p:spPr>
            <a:xfrm>
              <a:off x="6175" y="2875"/>
              <a:ext cx="46" cy="45"/>
            </a:xfrm>
            <a:prstGeom prst="ellipse">
              <a:avLst/>
            </a:prstGeom>
            <a:solidFill>
              <a:srgbClr val="FF33CC"/>
            </a:solidFill>
            <a:ln w="9525" cap="flat" cmpd="sng">
              <a:solidFill>
                <a:schemeClr val="tx1"/>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34891" name="Oval 76"/>
            <p:cNvSpPr/>
            <p:nvPr/>
          </p:nvSpPr>
          <p:spPr>
            <a:xfrm>
              <a:off x="5751" y="2886"/>
              <a:ext cx="46" cy="45"/>
            </a:xfrm>
            <a:prstGeom prst="ellipse">
              <a:avLst/>
            </a:prstGeom>
            <a:solidFill>
              <a:srgbClr val="FF33CC"/>
            </a:solidFill>
            <a:ln w="9525" cap="flat" cmpd="sng">
              <a:solidFill>
                <a:schemeClr val="tx1"/>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34892" name="Oval 77"/>
            <p:cNvSpPr/>
            <p:nvPr/>
          </p:nvSpPr>
          <p:spPr>
            <a:xfrm>
              <a:off x="5878" y="2700"/>
              <a:ext cx="46" cy="45"/>
            </a:xfrm>
            <a:prstGeom prst="ellipse">
              <a:avLst/>
            </a:prstGeom>
            <a:solidFill>
              <a:srgbClr val="FF33CC"/>
            </a:solidFill>
            <a:ln w="9525" cap="flat" cmpd="sng">
              <a:solidFill>
                <a:schemeClr val="tx1"/>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34893" name="Oval 78"/>
            <p:cNvSpPr/>
            <p:nvPr/>
          </p:nvSpPr>
          <p:spPr>
            <a:xfrm>
              <a:off x="5886" y="2251"/>
              <a:ext cx="46" cy="45"/>
            </a:xfrm>
            <a:prstGeom prst="ellipse">
              <a:avLst/>
            </a:prstGeom>
            <a:solidFill>
              <a:srgbClr val="FF33CC"/>
            </a:solidFill>
            <a:ln w="9525" cap="flat" cmpd="sng">
              <a:solidFill>
                <a:schemeClr val="tx1"/>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34894" name="Oval 79"/>
            <p:cNvSpPr/>
            <p:nvPr/>
          </p:nvSpPr>
          <p:spPr>
            <a:xfrm>
              <a:off x="5734" y="2446"/>
              <a:ext cx="46" cy="45"/>
            </a:xfrm>
            <a:prstGeom prst="ellipse">
              <a:avLst/>
            </a:prstGeom>
            <a:solidFill>
              <a:srgbClr val="FF33CC"/>
            </a:solidFill>
            <a:ln w="9525" cap="flat" cmpd="sng">
              <a:solidFill>
                <a:schemeClr val="tx1"/>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grpSp>
      <p:sp>
        <p:nvSpPr>
          <p:cNvPr id="34896" name="Rectangle 80"/>
          <p:cNvSpPr/>
          <p:nvPr/>
        </p:nvSpPr>
        <p:spPr>
          <a:xfrm flipH="1">
            <a:off x="2986088" y="3879850"/>
            <a:ext cx="1152525" cy="398780"/>
          </a:xfrm>
          <a:prstGeom prst="rect">
            <a:avLst/>
          </a:prstGeom>
          <a:noFill/>
          <a:ln w="9525">
            <a:noFill/>
          </a:ln>
        </p:spPr>
        <p:txBody>
          <a:bodyPr anchor="t" anchorCtr="0">
            <a:spAutoFit/>
          </a:bodyPr>
          <a:p>
            <a:pPr>
              <a:spcBef>
                <a:spcPct val="50000"/>
              </a:spcBef>
            </a:pPr>
            <a:r>
              <a:rPr lang="en-US" altLang="zh-CN" sz="2000">
                <a:solidFill>
                  <a:srgbClr val="FF33CC"/>
                </a:solidFill>
                <a:latin typeface="黑体" panose="02010609060101010101" pitchFamily="49" charset="-122"/>
                <a:ea typeface="黑体" panose="02010609060101010101" pitchFamily="49" charset="-122"/>
              </a:rPr>
              <a:t>K </a:t>
            </a:r>
            <a:r>
              <a:rPr lang="en-US" altLang="zh-CN" sz="2000">
                <a:solidFill>
                  <a:srgbClr val="0000FF"/>
                </a:solidFill>
                <a:latin typeface="黑体" panose="02010609060101010101" pitchFamily="49" charset="-122"/>
                <a:ea typeface="黑体" panose="02010609060101010101" pitchFamily="49" charset="-122"/>
              </a:rPr>
              <a:t>Na Fe</a:t>
            </a:r>
            <a:endParaRPr lang="en-US" altLang="zh-CN" sz="2000">
              <a:solidFill>
                <a:srgbClr val="0000FF"/>
              </a:solidFill>
              <a:latin typeface="黑体" panose="02010609060101010101" pitchFamily="49" charset="-122"/>
              <a:ea typeface="黑体" panose="02010609060101010101" pitchFamily="49" charset="-122"/>
            </a:endParaRPr>
          </a:p>
        </p:txBody>
      </p:sp>
      <p:sp>
        <p:nvSpPr>
          <p:cNvPr id="34897" name="Rectangle 81"/>
          <p:cNvSpPr/>
          <p:nvPr/>
        </p:nvSpPr>
        <p:spPr>
          <a:xfrm flipH="1">
            <a:off x="4178300" y="3879850"/>
            <a:ext cx="1309688" cy="398780"/>
          </a:xfrm>
          <a:prstGeom prst="rect">
            <a:avLst/>
          </a:prstGeom>
          <a:noFill/>
          <a:ln w="9525">
            <a:noFill/>
          </a:ln>
        </p:spPr>
        <p:txBody>
          <a:bodyPr anchor="t" anchorCtr="0">
            <a:spAutoFit/>
          </a:bodyPr>
          <a:p>
            <a:pPr algn="ctr">
              <a:spcBef>
                <a:spcPct val="50000"/>
              </a:spcBef>
            </a:pPr>
            <a:r>
              <a:rPr lang="zh-CN" altLang="en-US" sz="2000">
                <a:solidFill>
                  <a:srgbClr val="FF33CC"/>
                </a:solidFill>
                <a:latin typeface="黑体" panose="02010609060101010101" pitchFamily="49" charset="-122"/>
                <a:ea typeface="黑体" panose="02010609060101010101" pitchFamily="49" charset="-122"/>
              </a:rPr>
              <a:t>非密置层</a:t>
            </a:r>
            <a:endParaRPr lang="zh-CN" altLang="en-US" sz="2000">
              <a:solidFill>
                <a:srgbClr val="FF33CC"/>
              </a:solidFill>
              <a:latin typeface="黑体" panose="02010609060101010101" pitchFamily="49" charset="-122"/>
              <a:ea typeface="黑体" panose="02010609060101010101" pitchFamily="49" charset="-122"/>
            </a:endParaRPr>
          </a:p>
        </p:txBody>
      </p:sp>
      <p:sp>
        <p:nvSpPr>
          <p:cNvPr id="34898" name="Rectangle 82"/>
          <p:cNvSpPr/>
          <p:nvPr/>
        </p:nvSpPr>
        <p:spPr>
          <a:xfrm flipH="1">
            <a:off x="6791325" y="3663950"/>
            <a:ext cx="1152525" cy="706755"/>
          </a:xfrm>
          <a:prstGeom prst="rect">
            <a:avLst/>
          </a:prstGeom>
          <a:noFill/>
          <a:ln w="9525">
            <a:noFill/>
          </a:ln>
        </p:spPr>
        <p:txBody>
          <a:bodyPr anchor="t" anchorCtr="0">
            <a:spAutoFit/>
          </a:bodyPr>
          <a:p>
            <a:pPr algn="ctr">
              <a:spcBef>
                <a:spcPct val="50000"/>
              </a:spcBef>
            </a:pPr>
            <a:r>
              <a:rPr lang="zh-CN" altLang="en-US" sz="2000">
                <a:solidFill>
                  <a:srgbClr val="FF33CC"/>
                </a:solidFill>
                <a:latin typeface="黑体" panose="02010609060101010101" pitchFamily="49" charset="-122"/>
                <a:ea typeface="黑体" panose="02010609060101010101" pitchFamily="49" charset="-122"/>
              </a:rPr>
              <a:t>体对角线</a:t>
            </a:r>
            <a:r>
              <a:rPr lang="en-US" altLang="zh-CN" sz="2000">
                <a:solidFill>
                  <a:srgbClr val="FF33CC"/>
                </a:solidFill>
                <a:latin typeface="黑体" panose="02010609060101010101" pitchFamily="49" charset="-122"/>
                <a:ea typeface="黑体" panose="02010609060101010101" pitchFamily="49" charset="-122"/>
              </a:rPr>
              <a:t>3</a:t>
            </a:r>
            <a:r>
              <a:rPr lang="zh-CN" altLang="en-US" sz="2000">
                <a:solidFill>
                  <a:srgbClr val="FF33CC"/>
                </a:solidFill>
                <a:latin typeface="黑体" panose="02010609060101010101" pitchFamily="49" charset="-122"/>
                <a:ea typeface="黑体" panose="02010609060101010101" pitchFamily="49" charset="-122"/>
              </a:rPr>
              <a:t>球</a:t>
            </a:r>
            <a:endParaRPr lang="zh-CN" altLang="en-US" sz="2000">
              <a:solidFill>
                <a:srgbClr val="FF33CC"/>
              </a:solidFill>
              <a:latin typeface="黑体" panose="02010609060101010101" pitchFamily="49" charset="-122"/>
              <a:ea typeface="黑体" panose="02010609060101010101" pitchFamily="49" charset="-122"/>
            </a:endParaRPr>
          </a:p>
        </p:txBody>
      </p:sp>
      <p:sp>
        <p:nvSpPr>
          <p:cNvPr id="34899" name="Rectangle 83"/>
          <p:cNvSpPr/>
          <p:nvPr/>
        </p:nvSpPr>
        <p:spPr>
          <a:xfrm flipH="1">
            <a:off x="8069263" y="3879850"/>
            <a:ext cx="1152525" cy="460375"/>
          </a:xfrm>
          <a:prstGeom prst="rect">
            <a:avLst/>
          </a:prstGeom>
          <a:noFill/>
          <a:ln w="9525">
            <a:noFill/>
          </a:ln>
        </p:spPr>
        <p:txBody>
          <a:bodyPr anchor="t" anchorCtr="0">
            <a:spAutoFit/>
          </a:bodyPr>
          <a:p>
            <a:pPr algn="ctr">
              <a:spcBef>
                <a:spcPct val="50000"/>
              </a:spcBef>
            </a:pPr>
            <a:r>
              <a:rPr lang="en-US" altLang="zh-CN" sz="2400">
                <a:solidFill>
                  <a:srgbClr val="FF33CC"/>
                </a:solidFill>
                <a:latin typeface="黑体" panose="02010609060101010101" pitchFamily="49" charset="-122"/>
                <a:ea typeface="黑体" panose="02010609060101010101" pitchFamily="49" charset="-122"/>
              </a:rPr>
              <a:t>8</a:t>
            </a:r>
            <a:endParaRPr lang="en-US" altLang="zh-CN" sz="2400">
              <a:solidFill>
                <a:srgbClr val="FF33CC"/>
              </a:solidFill>
              <a:latin typeface="黑体" panose="02010609060101010101" pitchFamily="49" charset="-122"/>
              <a:ea typeface="黑体" panose="02010609060101010101" pitchFamily="49" charset="-122"/>
            </a:endParaRPr>
          </a:p>
        </p:txBody>
      </p:sp>
      <p:grpSp>
        <p:nvGrpSpPr>
          <p:cNvPr id="34900" name="Group 84"/>
          <p:cNvGrpSpPr/>
          <p:nvPr/>
        </p:nvGrpSpPr>
        <p:grpSpPr>
          <a:xfrm>
            <a:off x="5557838" y="3398838"/>
            <a:ext cx="1031875" cy="947737"/>
            <a:chOff x="5734" y="2251"/>
            <a:chExt cx="639" cy="681"/>
          </a:xfrm>
        </p:grpSpPr>
        <p:grpSp>
          <p:nvGrpSpPr>
            <p:cNvPr id="3" name="Group 85"/>
            <p:cNvGrpSpPr/>
            <p:nvPr/>
          </p:nvGrpSpPr>
          <p:grpSpPr>
            <a:xfrm>
              <a:off x="5734" y="2251"/>
              <a:ext cx="639" cy="681"/>
              <a:chOff x="5734" y="2251"/>
              <a:chExt cx="639" cy="681"/>
            </a:xfrm>
          </p:grpSpPr>
          <p:grpSp>
            <p:nvGrpSpPr>
              <p:cNvPr id="34901" name="Group 86"/>
              <p:cNvGrpSpPr/>
              <p:nvPr/>
            </p:nvGrpSpPr>
            <p:grpSpPr>
              <a:xfrm>
                <a:off x="5760" y="2251"/>
                <a:ext cx="590" cy="681"/>
                <a:chOff x="3560" y="2568"/>
                <a:chExt cx="797" cy="869"/>
              </a:xfrm>
            </p:grpSpPr>
            <p:cxnSp>
              <p:nvCxnSpPr>
                <p:cNvPr id="34902" name="Line 87"/>
                <p:cNvCxnSpPr/>
                <p:nvPr/>
              </p:nvCxnSpPr>
              <p:spPr>
                <a:xfrm>
                  <a:off x="3573" y="3418"/>
                  <a:ext cx="613" cy="0"/>
                </a:xfrm>
                <a:prstGeom prst="line">
                  <a:avLst/>
                </a:prstGeom>
                <a:ln w="38100" cap="flat" cmpd="sng">
                  <a:solidFill>
                    <a:srgbClr val="0000FF"/>
                  </a:solidFill>
                  <a:prstDash val="solid"/>
                  <a:round/>
                  <a:headEnd type="none" w="med" len="med"/>
                  <a:tailEnd type="none" w="med" len="med"/>
                </a:ln>
              </p:spPr>
            </p:cxnSp>
            <p:grpSp>
              <p:nvGrpSpPr>
                <p:cNvPr id="34903" name="Group 88"/>
                <p:cNvGrpSpPr/>
                <p:nvPr/>
              </p:nvGrpSpPr>
              <p:grpSpPr>
                <a:xfrm>
                  <a:off x="3560" y="2568"/>
                  <a:ext cx="797" cy="869"/>
                  <a:chOff x="4539" y="1846"/>
                  <a:chExt cx="797" cy="869"/>
                </a:xfrm>
              </p:grpSpPr>
              <p:cxnSp>
                <p:nvCxnSpPr>
                  <p:cNvPr id="34904" name="Line 89"/>
                  <p:cNvCxnSpPr/>
                  <p:nvPr/>
                </p:nvCxnSpPr>
                <p:spPr>
                  <a:xfrm>
                    <a:off x="4723" y="1855"/>
                    <a:ext cx="613" cy="0"/>
                  </a:xfrm>
                  <a:prstGeom prst="line">
                    <a:avLst/>
                  </a:prstGeom>
                  <a:ln w="38100" cap="flat" cmpd="sng">
                    <a:solidFill>
                      <a:srgbClr val="0000FF"/>
                    </a:solidFill>
                    <a:prstDash val="solid"/>
                    <a:round/>
                    <a:headEnd type="none" w="med" len="med"/>
                    <a:tailEnd type="none" w="med" len="med"/>
                  </a:ln>
                </p:spPr>
              </p:cxnSp>
              <p:cxnSp>
                <p:nvCxnSpPr>
                  <p:cNvPr id="34905" name="Line 90"/>
                  <p:cNvCxnSpPr/>
                  <p:nvPr/>
                </p:nvCxnSpPr>
                <p:spPr>
                  <a:xfrm>
                    <a:off x="4548" y="2123"/>
                    <a:ext cx="613" cy="0"/>
                  </a:xfrm>
                  <a:prstGeom prst="line">
                    <a:avLst/>
                  </a:prstGeom>
                  <a:ln w="38100" cap="flat" cmpd="sng">
                    <a:solidFill>
                      <a:srgbClr val="0000FF"/>
                    </a:solidFill>
                    <a:prstDash val="solid"/>
                    <a:round/>
                    <a:headEnd type="none" w="med" len="med"/>
                    <a:tailEnd type="none" w="med" len="med"/>
                  </a:ln>
                </p:spPr>
              </p:cxnSp>
              <p:cxnSp>
                <p:nvCxnSpPr>
                  <p:cNvPr id="34906" name="Line 91"/>
                  <p:cNvCxnSpPr/>
                  <p:nvPr/>
                </p:nvCxnSpPr>
                <p:spPr>
                  <a:xfrm rot="5400000">
                    <a:off x="4235" y="2411"/>
                    <a:ext cx="608" cy="0"/>
                  </a:xfrm>
                  <a:prstGeom prst="line">
                    <a:avLst/>
                  </a:prstGeom>
                  <a:ln w="38100" cap="flat" cmpd="sng">
                    <a:solidFill>
                      <a:srgbClr val="0000FF"/>
                    </a:solidFill>
                    <a:prstDash val="solid"/>
                    <a:round/>
                    <a:headEnd type="none" w="med" len="med"/>
                    <a:tailEnd type="none" w="med" len="med"/>
                  </a:ln>
                </p:spPr>
              </p:cxnSp>
              <p:cxnSp>
                <p:nvCxnSpPr>
                  <p:cNvPr id="34907" name="Line 92"/>
                  <p:cNvCxnSpPr/>
                  <p:nvPr/>
                </p:nvCxnSpPr>
                <p:spPr>
                  <a:xfrm rot="5400000">
                    <a:off x="4848" y="2411"/>
                    <a:ext cx="608" cy="0"/>
                  </a:xfrm>
                  <a:prstGeom prst="line">
                    <a:avLst/>
                  </a:prstGeom>
                  <a:ln w="38100" cap="flat" cmpd="sng">
                    <a:solidFill>
                      <a:srgbClr val="0000FF"/>
                    </a:solidFill>
                    <a:prstDash val="solid"/>
                    <a:round/>
                    <a:headEnd type="none" w="med" len="med"/>
                    <a:tailEnd type="none" w="med" len="med"/>
                  </a:ln>
                </p:spPr>
              </p:cxnSp>
              <p:cxnSp>
                <p:nvCxnSpPr>
                  <p:cNvPr id="34908" name="Line 93"/>
                  <p:cNvCxnSpPr/>
                  <p:nvPr/>
                </p:nvCxnSpPr>
                <p:spPr>
                  <a:xfrm rot="5400000">
                    <a:off x="5024" y="2150"/>
                    <a:ext cx="608" cy="0"/>
                  </a:xfrm>
                  <a:prstGeom prst="line">
                    <a:avLst/>
                  </a:prstGeom>
                  <a:ln w="38100" cap="flat" cmpd="sng">
                    <a:solidFill>
                      <a:srgbClr val="0000FF"/>
                    </a:solidFill>
                    <a:prstDash val="solid"/>
                    <a:round/>
                    <a:headEnd type="none" w="med" len="med"/>
                    <a:tailEnd type="none" w="med" len="med"/>
                  </a:ln>
                </p:spPr>
              </p:cxnSp>
              <p:cxnSp>
                <p:nvCxnSpPr>
                  <p:cNvPr id="34909" name="Line 94"/>
                  <p:cNvCxnSpPr/>
                  <p:nvPr/>
                </p:nvCxnSpPr>
                <p:spPr>
                  <a:xfrm rot="5400000">
                    <a:off x="4437" y="2159"/>
                    <a:ext cx="608" cy="0"/>
                  </a:xfrm>
                  <a:prstGeom prst="line">
                    <a:avLst/>
                  </a:prstGeom>
                  <a:ln w="38100" cap="flat" cmpd="sng">
                    <a:solidFill>
                      <a:srgbClr val="0000FF"/>
                    </a:solidFill>
                    <a:prstDash val="sysDot"/>
                    <a:round/>
                    <a:headEnd type="none" w="med" len="med"/>
                    <a:tailEnd type="none" w="med" len="med"/>
                  </a:ln>
                </p:spPr>
              </p:cxnSp>
              <p:cxnSp>
                <p:nvCxnSpPr>
                  <p:cNvPr id="34910" name="Line 95"/>
                  <p:cNvCxnSpPr/>
                  <p:nvPr/>
                </p:nvCxnSpPr>
                <p:spPr>
                  <a:xfrm flipH="1">
                    <a:off x="4540" y="1855"/>
                    <a:ext cx="191" cy="252"/>
                  </a:xfrm>
                  <a:prstGeom prst="line">
                    <a:avLst/>
                  </a:prstGeom>
                  <a:ln w="38100" cap="flat" cmpd="sng">
                    <a:solidFill>
                      <a:srgbClr val="0000FF"/>
                    </a:solidFill>
                    <a:prstDash val="solid"/>
                    <a:round/>
                    <a:headEnd type="none" w="med" len="med"/>
                    <a:tailEnd type="none" w="med" len="med"/>
                  </a:ln>
                </p:spPr>
              </p:cxnSp>
              <p:cxnSp>
                <p:nvCxnSpPr>
                  <p:cNvPr id="34911" name="Line 96"/>
                  <p:cNvCxnSpPr/>
                  <p:nvPr/>
                </p:nvCxnSpPr>
                <p:spPr>
                  <a:xfrm flipH="1">
                    <a:off x="5136" y="1864"/>
                    <a:ext cx="190" cy="252"/>
                  </a:xfrm>
                  <a:prstGeom prst="line">
                    <a:avLst/>
                  </a:prstGeom>
                  <a:ln w="38100" cap="flat" cmpd="sng">
                    <a:solidFill>
                      <a:srgbClr val="0000FF"/>
                    </a:solidFill>
                    <a:prstDash val="solid"/>
                    <a:round/>
                    <a:headEnd type="none" w="med" len="med"/>
                    <a:tailEnd type="none" w="med" len="med"/>
                  </a:ln>
                </p:spPr>
              </p:cxnSp>
              <p:cxnSp>
                <p:nvCxnSpPr>
                  <p:cNvPr id="34912" name="Line 97"/>
                  <p:cNvCxnSpPr/>
                  <p:nvPr/>
                </p:nvCxnSpPr>
                <p:spPr>
                  <a:xfrm flipH="1">
                    <a:off x="5143" y="2454"/>
                    <a:ext cx="191" cy="252"/>
                  </a:xfrm>
                  <a:prstGeom prst="line">
                    <a:avLst/>
                  </a:prstGeom>
                  <a:ln w="38100" cap="flat" cmpd="sng">
                    <a:solidFill>
                      <a:srgbClr val="0000FF"/>
                    </a:solidFill>
                    <a:prstDash val="solid"/>
                    <a:round/>
                    <a:headEnd type="none" w="med" len="med"/>
                    <a:tailEnd type="none" w="med" len="med"/>
                  </a:ln>
                </p:spPr>
              </p:cxnSp>
              <p:cxnSp>
                <p:nvCxnSpPr>
                  <p:cNvPr id="34913" name="Line 98"/>
                  <p:cNvCxnSpPr/>
                  <p:nvPr/>
                </p:nvCxnSpPr>
                <p:spPr>
                  <a:xfrm flipH="1">
                    <a:off x="4539" y="2436"/>
                    <a:ext cx="190" cy="252"/>
                  </a:xfrm>
                  <a:prstGeom prst="line">
                    <a:avLst/>
                  </a:prstGeom>
                  <a:ln w="38100" cap="flat" cmpd="sng">
                    <a:solidFill>
                      <a:srgbClr val="0000FF"/>
                    </a:solidFill>
                    <a:prstDash val="sysDot"/>
                    <a:round/>
                    <a:headEnd type="none" w="med" len="med"/>
                    <a:tailEnd type="none" w="med" len="med"/>
                  </a:ln>
                </p:spPr>
              </p:cxnSp>
              <p:cxnSp>
                <p:nvCxnSpPr>
                  <p:cNvPr id="34914" name="Line 99"/>
                  <p:cNvCxnSpPr/>
                  <p:nvPr/>
                </p:nvCxnSpPr>
                <p:spPr>
                  <a:xfrm>
                    <a:off x="4723" y="2454"/>
                    <a:ext cx="613" cy="0"/>
                  </a:xfrm>
                  <a:prstGeom prst="line">
                    <a:avLst/>
                  </a:prstGeom>
                  <a:ln w="38100" cap="flat" cmpd="sng">
                    <a:solidFill>
                      <a:srgbClr val="0000FF"/>
                    </a:solidFill>
                    <a:prstDash val="sysDot"/>
                    <a:round/>
                    <a:headEnd type="none" w="med" len="med"/>
                    <a:tailEnd type="none" w="med" len="med"/>
                  </a:ln>
                </p:spPr>
              </p:cxnSp>
            </p:grpSp>
          </p:grpSp>
          <p:sp>
            <p:nvSpPr>
              <p:cNvPr id="34915" name="Oval 100"/>
              <p:cNvSpPr/>
              <p:nvPr/>
            </p:nvSpPr>
            <p:spPr>
              <a:xfrm>
                <a:off x="6192" y="2443"/>
                <a:ext cx="46" cy="45"/>
              </a:xfrm>
              <a:prstGeom prst="ellipse">
                <a:avLst/>
              </a:prstGeom>
              <a:solidFill>
                <a:srgbClr val="FF33CC"/>
              </a:solidFill>
              <a:ln w="9525" cap="flat" cmpd="sng">
                <a:solidFill>
                  <a:schemeClr val="tx1"/>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34916" name="Oval 101"/>
              <p:cNvSpPr/>
              <p:nvPr/>
            </p:nvSpPr>
            <p:spPr>
              <a:xfrm>
                <a:off x="6311" y="2257"/>
                <a:ext cx="46" cy="45"/>
              </a:xfrm>
              <a:prstGeom prst="ellipse">
                <a:avLst/>
              </a:prstGeom>
              <a:solidFill>
                <a:srgbClr val="FF33CC"/>
              </a:solidFill>
              <a:ln w="9525" cap="flat" cmpd="sng">
                <a:solidFill>
                  <a:schemeClr val="tx1"/>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34917" name="Oval 102"/>
              <p:cNvSpPr/>
              <p:nvPr/>
            </p:nvSpPr>
            <p:spPr>
              <a:xfrm>
                <a:off x="6327" y="2705"/>
                <a:ext cx="46" cy="45"/>
              </a:xfrm>
              <a:prstGeom prst="ellipse">
                <a:avLst/>
              </a:prstGeom>
              <a:solidFill>
                <a:srgbClr val="FF33CC"/>
              </a:solidFill>
              <a:ln w="9525" cap="flat" cmpd="sng">
                <a:solidFill>
                  <a:schemeClr val="tx1"/>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34918" name="Oval 103"/>
              <p:cNvSpPr/>
              <p:nvPr/>
            </p:nvSpPr>
            <p:spPr>
              <a:xfrm>
                <a:off x="6175" y="2875"/>
                <a:ext cx="46" cy="45"/>
              </a:xfrm>
              <a:prstGeom prst="ellipse">
                <a:avLst/>
              </a:prstGeom>
              <a:solidFill>
                <a:srgbClr val="FF33CC"/>
              </a:solidFill>
              <a:ln w="9525" cap="flat" cmpd="sng">
                <a:solidFill>
                  <a:schemeClr val="tx1"/>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34919" name="Oval 104"/>
              <p:cNvSpPr/>
              <p:nvPr/>
            </p:nvSpPr>
            <p:spPr>
              <a:xfrm>
                <a:off x="5751" y="2886"/>
                <a:ext cx="46" cy="45"/>
              </a:xfrm>
              <a:prstGeom prst="ellipse">
                <a:avLst/>
              </a:prstGeom>
              <a:solidFill>
                <a:srgbClr val="FF33CC"/>
              </a:solidFill>
              <a:ln w="9525" cap="flat" cmpd="sng">
                <a:solidFill>
                  <a:schemeClr val="tx1"/>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34920" name="Oval 105"/>
              <p:cNvSpPr/>
              <p:nvPr/>
            </p:nvSpPr>
            <p:spPr>
              <a:xfrm>
                <a:off x="5878" y="2700"/>
                <a:ext cx="46" cy="45"/>
              </a:xfrm>
              <a:prstGeom prst="ellipse">
                <a:avLst/>
              </a:prstGeom>
              <a:solidFill>
                <a:srgbClr val="FF33CC"/>
              </a:solidFill>
              <a:ln w="9525" cap="flat" cmpd="sng">
                <a:solidFill>
                  <a:schemeClr val="tx1"/>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34921" name="Oval 106"/>
              <p:cNvSpPr/>
              <p:nvPr/>
            </p:nvSpPr>
            <p:spPr>
              <a:xfrm>
                <a:off x="5886" y="2251"/>
                <a:ext cx="46" cy="45"/>
              </a:xfrm>
              <a:prstGeom prst="ellipse">
                <a:avLst/>
              </a:prstGeom>
              <a:solidFill>
                <a:srgbClr val="FF33CC"/>
              </a:solidFill>
              <a:ln w="9525" cap="flat" cmpd="sng">
                <a:solidFill>
                  <a:schemeClr val="tx1"/>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sp>
            <p:nvSpPr>
              <p:cNvPr id="34922" name="Oval 107"/>
              <p:cNvSpPr/>
              <p:nvPr/>
            </p:nvSpPr>
            <p:spPr>
              <a:xfrm>
                <a:off x="5734" y="2446"/>
                <a:ext cx="46" cy="45"/>
              </a:xfrm>
              <a:prstGeom prst="ellipse">
                <a:avLst/>
              </a:prstGeom>
              <a:solidFill>
                <a:srgbClr val="FF33CC"/>
              </a:solidFill>
              <a:ln w="9525" cap="flat" cmpd="sng">
                <a:solidFill>
                  <a:schemeClr val="tx1"/>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grpSp>
        <p:sp>
          <p:nvSpPr>
            <p:cNvPr id="34923" name="Oval 108"/>
            <p:cNvSpPr/>
            <p:nvPr/>
          </p:nvSpPr>
          <p:spPr>
            <a:xfrm>
              <a:off x="6032" y="2579"/>
              <a:ext cx="46" cy="45"/>
            </a:xfrm>
            <a:prstGeom prst="ellipse">
              <a:avLst/>
            </a:prstGeom>
            <a:solidFill>
              <a:srgbClr val="FF33CC"/>
            </a:solidFill>
            <a:ln w="9525" cap="flat" cmpd="sng">
              <a:solidFill>
                <a:schemeClr val="tx1"/>
              </a:solidFill>
              <a:prstDash val="solid"/>
              <a:round/>
              <a:headEnd type="none" w="med" len="med"/>
              <a:tailEnd type="none" w="med" len="med"/>
            </a:ln>
          </p:spPr>
          <p:txBody>
            <a:bodyPr wrap="none" anchor="ctr" anchorCtr="0"/>
            <a:p>
              <a:endParaRPr lang="zh-CN" altLang="en-US" sz="1800" b="0">
                <a:solidFill>
                  <a:srgbClr val="000000"/>
                </a:solidFill>
                <a:latin typeface="Arial" panose="020B0604020202020204" pitchFamily="34" charset="0"/>
                <a:ea typeface="宋体" panose="02010600030101010101" pitchFamily="2" charset="-122"/>
              </a:endParaRPr>
            </a:p>
          </p:txBody>
        </p:sp>
      </p:grpSp>
      <p:sp>
        <p:nvSpPr>
          <p:cNvPr id="34925" name="Rectangle 109"/>
          <p:cNvSpPr/>
          <p:nvPr/>
        </p:nvSpPr>
        <p:spPr>
          <a:xfrm flipH="1">
            <a:off x="2974975" y="4929188"/>
            <a:ext cx="1322388" cy="398780"/>
          </a:xfrm>
          <a:prstGeom prst="rect">
            <a:avLst/>
          </a:prstGeom>
          <a:noFill/>
          <a:ln w="9525">
            <a:noFill/>
          </a:ln>
        </p:spPr>
        <p:txBody>
          <a:bodyPr anchor="t" anchorCtr="0">
            <a:spAutoFit/>
          </a:bodyPr>
          <a:p>
            <a:pPr>
              <a:spcBef>
                <a:spcPct val="50000"/>
              </a:spcBef>
            </a:pPr>
            <a:r>
              <a:rPr lang="en-US" altLang="zh-CN" sz="2000">
                <a:solidFill>
                  <a:srgbClr val="FF33CC"/>
                </a:solidFill>
                <a:latin typeface="黑体" panose="02010609060101010101" pitchFamily="49" charset="-122"/>
                <a:ea typeface="黑体" panose="02010609060101010101" pitchFamily="49" charset="-122"/>
              </a:rPr>
              <a:t>Mg </a:t>
            </a:r>
            <a:r>
              <a:rPr lang="en-US" altLang="zh-CN" sz="2000">
                <a:solidFill>
                  <a:srgbClr val="0000FF"/>
                </a:solidFill>
                <a:latin typeface="黑体" panose="02010609060101010101" pitchFamily="49" charset="-122"/>
                <a:ea typeface="黑体" panose="02010609060101010101" pitchFamily="49" charset="-122"/>
              </a:rPr>
              <a:t>Zn Ti</a:t>
            </a:r>
            <a:endParaRPr lang="en-US" altLang="zh-CN" sz="2000">
              <a:solidFill>
                <a:srgbClr val="0000FF"/>
              </a:solidFill>
              <a:latin typeface="黑体" panose="02010609060101010101" pitchFamily="49" charset="-122"/>
              <a:ea typeface="黑体" panose="02010609060101010101" pitchFamily="49" charset="-122"/>
            </a:endParaRPr>
          </a:p>
        </p:txBody>
      </p:sp>
      <p:sp>
        <p:nvSpPr>
          <p:cNvPr id="34926" name="Rectangle 110"/>
          <p:cNvSpPr/>
          <p:nvPr/>
        </p:nvSpPr>
        <p:spPr>
          <a:xfrm flipH="1">
            <a:off x="4165600" y="4929188"/>
            <a:ext cx="1309688" cy="398780"/>
          </a:xfrm>
          <a:prstGeom prst="rect">
            <a:avLst/>
          </a:prstGeom>
          <a:noFill/>
          <a:ln w="9525">
            <a:noFill/>
          </a:ln>
        </p:spPr>
        <p:txBody>
          <a:bodyPr anchor="t" anchorCtr="0">
            <a:spAutoFit/>
          </a:bodyPr>
          <a:p>
            <a:pPr algn="ctr">
              <a:spcBef>
                <a:spcPct val="50000"/>
              </a:spcBef>
            </a:pPr>
            <a:r>
              <a:rPr lang="zh-CN" altLang="en-US" sz="2000">
                <a:solidFill>
                  <a:srgbClr val="FF33CC"/>
                </a:solidFill>
                <a:latin typeface="黑体" panose="02010609060101010101" pitchFamily="49" charset="-122"/>
                <a:ea typeface="黑体" panose="02010609060101010101" pitchFamily="49" charset="-122"/>
              </a:rPr>
              <a:t>密置层</a:t>
            </a:r>
            <a:endParaRPr lang="zh-CN" altLang="en-US" sz="2000">
              <a:solidFill>
                <a:srgbClr val="FF33CC"/>
              </a:solidFill>
              <a:latin typeface="黑体" panose="02010609060101010101" pitchFamily="49" charset="-122"/>
              <a:ea typeface="黑体" panose="02010609060101010101" pitchFamily="49" charset="-122"/>
            </a:endParaRPr>
          </a:p>
        </p:txBody>
      </p:sp>
      <p:sp>
        <p:nvSpPr>
          <p:cNvPr id="34927" name="Rectangle 111"/>
          <p:cNvSpPr/>
          <p:nvPr/>
        </p:nvSpPr>
        <p:spPr>
          <a:xfrm flipH="1">
            <a:off x="6778625" y="4598988"/>
            <a:ext cx="1152525" cy="706755"/>
          </a:xfrm>
          <a:prstGeom prst="rect">
            <a:avLst/>
          </a:prstGeom>
          <a:noFill/>
          <a:ln w="9525">
            <a:noFill/>
          </a:ln>
        </p:spPr>
        <p:txBody>
          <a:bodyPr anchor="t" anchorCtr="0">
            <a:spAutoFit/>
          </a:bodyPr>
          <a:p>
            <a:pPr algn="ctr">
              <a:spcBef>
                <a:spcPct val="50000"/>
              </a:spcBef>
            </a:pPr>
            <a:r>
              <a:rPr lang="zh-CN" altLang="en-US" sz="2000">
                <a:solidFill>
                  <a:srgbClr val="FF33CC"/>
                </a:solidFill>
                <a:latin typeface="黑体" panose="02010609060101010101" pitchFamily="49" charset="-122"/>
                <a:ea typeface="黑体" panose="02010609060101010101" pitchFamily="49" charset="-122"/>
              </a:rPr>
              <a:t>三棱柱的中心</a:t>
            </a:r>
            <a:endParaRPr lang="zh-CN" altLang="en-US" sz="2000">
              <a:solidFill>
                <a:srgbClr val="FF33CC"/>
              </a:solidFill>
              <a:latin typeface="黑体" panose="02010609060101010101" pitchFamily="49" charset="-122"/>
              <a:ea typeface="黑体" panose="02010609060101010101" pitchFamily="49" charset="-122"/>
            </a:endParaRPr>
          </a:p>
        </p:txBody>
      </p:sp>
      <p:sp>
        <p:nvSpPr>
          <p:cNvPr id="34928" name="Rectangle 112"/>
          <p:cNvSpPr/>
          <p:nvPr/>
        </p:nvSpPr>
        <p:spPr>
          <a:xfrm flipH="1">
            <a:off x="8056563" y="4929188"/>
            <a:ext cx="1152525" cy="460375"/>
          </a:xfrm>
          <a:prstGeom prst="rect">
            <a:avLst/>
          </a:prstGeom>
          <a:noFill/>
          <a:ln w="9525">
            <a:noFill/>
          </a:ln>
        </p:spPr>
        <p:txBody>
          <a:bodyPr anchor="t" anchorCtr="0">
            <a:spAutoFit/>
          </a:bodyPr>
          <a:p>
            <a:pPr algn="ctr">
              <a:spcBef>
                <a:spcPct val="50000"/>
              </a:spcBef>
            </a:pPr>
            <a:r>
              <a:rPr lang="en-US" altLang="zh-CN" sz="2400">
                <a:solidFill>
                  <a:srgbClr val="FF33CC"/>
                </a:solidFill>
                <a:latin typeface="黑体" panose="02010609060101010101" pitchFamily="49" charset="-122"/>
                <a:ea typeface="黑体" panose="02010609060101010101" pitchFamily="49" charset="-122"/>
              </a:rPr>
              <a:t>12</a:t>
            </a:r>
            <a:endParaRPr lang="en-US" altLang="zh-CN" sz="2400">
              <a:solidFill>
                <a:srgbClr val="FF33CC"/>
              </a:solidFill>
              <a:latin typeface="黑体" panose="02010609060101010101" pitchFamily="49" charset="-122"/>
              <a:ea typeface="黑体" panose="02010609060101010101" pitchFamily="49" charset="-122"/>
            </a:endParaRPr>
          </a:p>
        </p:txBody>
      </p:sp>
      <p:grpSp>
        <p:nvGrpSpPr>
          <p:cNvPr id="34929" name="Group 113"/>
          <p:cNvGrpSpPr/>
          <p:nvPr/>
        </p:nvGrpSpPr>
        <p:grpSpPr>
          <a:xfrm>
            <a:off x="5519738" y="4495800"/>
            <a:ext cx="1057275" cy="949325"/>
            <a:chOff x="5964" y="1207"/>
            <a:chExt cx="666" cy="870"/>
          </a:xfrm>
        </p:grpSpPr>
        <p:pic>
          <p:nvPicPr>
            <p:cNvPr id="4" name="Picture 114" descr="$}KXG{5T}WQUSL9NAALFBDP"/>
            <p:cNvPicPr>
              <a:picLocks noChangeAspect="1"/>
            </p:cNvPicPr>
            <p:nvPr/>
          </p:nvPicPr>
          <p:blipFill>
            <a:blip r:embed="rId1"/>
            <a:stretch>
              <a:fillRect/>
            </a:stretch>
          </p:blipFill>
          <p:spPr>
            <a:xfrm>
              <a:off x="5964" y="1207"/>
              <a:ext cx="666" cy="870"/>
            </a:xfrm>
            <a:prstGeom prst="rect">
              <a:avLst/>
            </a:prstGeom>
            <a:noFill/>
            <a:ln w="9525">
              <a:noFill/>
            </a:ln>
          </p:spPr>
        </p:pic>
        <p:sp>
          <p:nvSpPr>
            <p:cNvPr id="34930" name="Oval 115"/>
            <p:cNvSpPr/>
            <p:nvPr/>
          </p:nvSpPr>
          <p:spPr>
            <a:xfrm>
              <a:off x="6173" y="1640"/>
              <a:ext cx="82" cy="83"/>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nchorCtr="0"/>
            <a:p>
              <a:pPr algn="ctr"/>
              <a:endParaRPr lang="zh-CN" altLang="zh-CN" b="0">
                <a:solidFill>
                  <a:srgbClr val="000000"/>
                </a:solidFill>
                <a:latin typeface="Times New Roman" panose="02020603050405020304" pitchFamily="18" charset="0"/>
                <a:ea typeface="宋体" panose="02010600030101010101" pitchFamily="2" charset="-122"/>
              </a:endParaRPr>
            </a:p>
          </p:txBody>
        </p:sp>
        <p:sp>
          <p:nvSpPr>
            <p:cNvPr id="34931" name="Oval 116"/>
            <p:cNvSpPr/>
            <p:nvPr/>
          </p:nvSpPr>
          <p:spPr>
            <a:xfrm>
              <a:off x="6003" y="1386"/>
              <a:ext cx="82" cy="83"/>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nchorCtr="0"/>
            <a:p>
              <a:pPr algn="ctr"/>
              <a:endParaRPr lang="zh-CN" altLang="zh-CN" b="0">
                <a:solidFill>
                  <a:srgbClr val="000000"/>
                </a:solidFill>
                <a:latin typeface="Times New Roman" panose="02020603050405020304" pitchFamily="18" charset="0"/>
                <a:ea typeface="宋体" panose="02010600030101010101" pitchFamily="2" charset="-122"/>
              </a:endParaRPr>
            </a:p>
          </p:txBody>
        </p:sp>
        <p:sp>
          <p:nvSpPr>
            <p:cNvPr id="34932" name="Oval 117"/>
            <p:cNvSpPr/>
            <p:nvPr/>
          </p:nvSpPr>
          <p:spPr>
            <a:xfrm>
              <a:off x="6147" y="1292"/>
              <a:ext cx="82" cy="83"/>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nchorCtr="0"/>
            <a:p>
              <a:pPr algn="ctr"/>
              <a:endParaRPr lang="zh-CN" altLang="zh-CN" b="0">
                <a:solidFill>
                  <a:srgbClr val="000000"/>
                </a:solidFill>
                <a:latin typeface="Times New Roman" panose="02020603050405020304" pitchFamily="18" charset="0"/>
                <a:ea typeface="宋体" panose="02010600030101010101" pitchFamily="2" charset="-122"/>
              </a:endParaRPr>
            </a:p>
          </p:txBody>
        </p:sp>
        <p:sp>
          <p:nvSpPr>
            <p:cNvPr id="34933" name="Oval 118"/>
            <p:cNvSpPr/>
            <p:nvPr/>
          </p:nvSpPr>
          <p:spPr>
            <a:xfrm>
              <a:off x="6503" y="1292"/>
              <a:ext cx="82" cy="83"/>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nchorCtr="0"/>
            <a:p>
              <a:pPr algn="ctr"/>
              <a:endParaRPr lang="zh-CN" altLang="zh-CN" b="0">
                <a:solidFill>
                  <a:srgbClr val="000000"/>
                </a:solidFill>
                <a:latin typeface="Times New Roman" panose="02020603050405020304" pitchFamily="18" charset="0"/>
                <a:ea typeface="宋体" panose="02010600030101010101" pitchFamily="2" charset="-122"/>
              </a:endParaRPr>
            </a:p>
          </p:txBody>
        </p:sp>
        <p:sp>
          <p:nvSpPr>
            <p:cNvPr id="34934" name="Oval 119"/>
            <p:cNvSpPr/>
            <p:nvPr/>
          </p:nvSpPr>
          <p:spPr>
            <a:xfrm>
              <a:off x="6359" y="1402"/>
              <a:ext cx="82" cy="83"/>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nchorCtr="0"/>
            <a:p>
              <a:pPr algn="ctr"/>
              <a:endParaRPr lang="zh-CN" altLang="zh-CN" b="0">
                <a:solidFill>
                  <a:srgbClr val="000000"/>
                </a:solidFill>
                <a:latin typeface="Times New Roman" panose="02020603050405020304" pitchFamily="18" charset="0"/>
                <a:ea typeface="宋体" panose="02010600030101010101" pitchFamily="2" charset="-122"/>
              </a:endParaRPr>
            </a:p>
          </p:txBody>
        </p:sp>
        <p:sp>
          <p:nvSpPr>
            <p:cNvPr id="34935" name="Oval 120"/>
            <p:cNvSpPr/>
            <p:nvPr/>
          </p:nvSpPr>
          <p:spPr>
            <a:xfrm>
              <a:off x="6368" y="1953"/>
              <a:ext cx="82" cy="83"/>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nchorCtr="0"/>
            <a:p>
              <a:pPr algn="ctr"/>
              <a:endParaRPr lang="zh-CN" altLang="zh-CN" b="0">
                <a:solidFill>
                  <a:srgbClr val="000000"/>
                </a:solidFill>
                <a:latin typeface="Times New Roman" panose="02020603050405020304" pitchFamily="18" charset="0"/>
                <a:ea typeface="宋体" panose="02010600030101010101" pitchFamily="2" charset="-122"/>
              </a:endParaRPr>
            </a:p>
          </p:txBody>
        </p:sp>
        <p:sp>
          <p:nvSpPr>
            <p:cNvPr id="34936" name="Oval 121"/>
            <p:cNvSpPr/>
            <p:nvPr/>
          </p:nvSpPr>
          <p:spPr>
            <a:xfrm>
              <a:off x="6503" y="1860"/>
              <a:ext cx="82" cy="83"/>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nchorCtr="0"/>
            <a:p>
              <a:pPr algn="ctr"/>
              <a:endParaRPr lang="zh-CN" altLang="zh-CN" b="0">
                <a:solidFill>
                  <a:srgbClr val="000000"/>
                </a:solidFill>
                <a:latin typeface="Times New Roman" panose="02020603050405020304" pitchFamily="18" charset="0"/>
                <a:ea typeface="宋体" panose="02010600030101010101" pitchFamily="2" charset="-122"/>
              </a:endParaRPr>
            </a:p>
          </p:txBody>
        </p:sp>
        <p:sp>
          <p:nvSpPr>
            <p:cNvPr id="34937" name="Oval 122"/>
            <p:cNvSpPr/>
            <p:nvPr/>
          </p:nvSpPr>
          <p:spPr>
            <a:xfrm>
              <a:off x="6139" y="1851"/>
              <a:ext cx="82" cy="83"/>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nchorCtr="0"/>
            <a:p>
              <a:pPr algn="ctr"/>
              <a:endParaRPr lang="zh-CN" altLang="zh-CN" b="0">
                <a:solidFill>
                  <a:srgbClr val="000000"/>
                </a:solidFill>
                <a:latin typeface="Times New Roman" panose="02020603050405020304" pitchFamily="18" charset="0"/>
                <a:ea typeface="宋体" panose="02010600030101010101" pitchFamily="2" charset="-122"/>
              </a:endParaRPr>
            </a:p>
          </p:txBody>
        </p:sp>
        <p:sp>
          <p:nvSpPr>
            <p:cNvPr id="34938" name="Oval 123"/>
            <p:cNvSpPr/>
            <p:nvPr/>
          </p:nvSpPr>
          <p:spPr>
            <a:xfrm>
              <a:off x="6004" y="1945"/>
              <a:ext cx="82" cy="83"/>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nchorCtr="0"/>
            <a:p>
              <a:pPr algn="ctr"/>
              <a:endParaRPr lang="zh-CN" altLang="zh-CN" b="0">
                <a:solidFill>
                  <a:srgbClr val="000000"/>
                </a:solidFill>
                <a:latin typeface="Times New Roman" panose="02020603050405020304" pitchFamily="18" charset="0"/>
                <a:ea typeface="宋体" panose="02010600030101010101" pitchFamily="2" charset="-122"/>
              </a:endParaRPr>
            </a:p>
          </p:txBody>
        </p:sp>
      </p:grpSp>
      <p:sp>
        <p:nvSpPr>
          <p:cNvPr id="34940" name="Rectangle 124"/>
          <p:cNvSpPr/>
          <p:nvPr/>
        </p:nvSpPr>
        <p:spPr>
          <a:xfrm flipH="1">
            <a:off x="2960688" y="6059488"/>
            <a:ext cx="1322387" cy="398780"/>
          </a:xfrm>
          <a:prstGeom prst="rect">
            <a:avLst/>
          </a:prstGeom>
          <a:noFill/>
          <a:ln w="9525">
            <a:noFill/>
          </a:ln>
        </p:spPr>
        <p:txBody>
          <a:bodyPr anchor="t" anchorCtr="0">
            <a:spAutoFit/>
          </a:bodyPr>
          <a:p>
            <a:pPr>
              <a:spcBef>
                <a:spcPct val="50000"/>
              </a:spcBef>
            </a:pPr>
            <a:r>
              <a:rPr lang="en-US" altLang="zh-CN" sz="2000">
                <a:solidFill>
                  <a:srgbClr val="FF33CC"/>
                </a:solidFill>
                <a:latin typeface="黑体" panose="02010609060101010101" pitchFamily="49" charset="-122"/>
                <a:ea typeface="黑体" panose="02010609060101010101" pitchFamily="49" charset="-122"/>
              </a:rPr>
              <a:t>Cu </a:t>
            </a:r>
            <a:r>
              <a:rPr lang="en-US" altLang="zh-CN" sz="2000">
                <a:solidFill>
                  <a:srgbClr val="0000FF"/>
                </a:solidFill>
                <a:latin typeface="黑体" panose="02010609060101010101" pitchFamily="49" charset="-122"/>
                <a:ea typeface="黑体" panose="02010609060101010101" pitchFamily="49" charset="-122"/>
              </a:rPr>
              <a:t>Ag Au</a:t>
            </a:r>
            <a:endParaRPr lang="en-US" altLang="zh-CN" sz="2000">
              <a:solidFill>
                <a:srgbClr val="0000FF"/>
              </a:solidFill>
              <a:latin typeface="黑体" panose="02010609060101010101" pitchFamily="49" charset="-122"/>
              <a:ea typeface="黑体" panose="02010609060101010101" pitchFamily="49" charset="-122"/>
            </a:endParaRPr>
          </a:p>
        </p:txBody>
      </p:sp>
      <p:sp>
        <p:nvSpPr>
          <p:cNvPr id="34941" name="Rectangle 125"/>
          <p:cNvSpPr/>
          <p:nvPr/>
        </p:nvSpPr>
        <p:spPr>
          <a:xfrm flipH="1">
            <a:off x="4151313" y="6059488"/>
            <a:ext cx="1309687" cy="398780"/>
          </a:xfrm>
          <a:prstGeom prst="rect">
            <a:avLst/>
          </a:prstGeom>
          <a:noFill/>
          <a:ln w="9525">
            <a:noFill/>
          </a:ln>
        </p:spPr>
        <p:txBody>
          <a:bodyPr anchor="t" anchorCtr="0">
            <a:spAutoFit/>
          </a:bodyPr>
          <a:p>
            <a:pPr algn="ctr">
              <a:spcBef>
                <a:spcPct val="50000"/>
              </a:spcBef>
            </a:pPr>
            <a:r>
              <a:rPr lang="zh-CN" altLang="en-US" sz="2000">
                <a:solidFill>
                  <a:srgbClr val="FF33CC"/>
                </a:solidFill>
                <a:latin typeface="黑体" panose="02010609060101010101" pitchFamily="49" charset="-122"/>
                <a:ea typeface="黑体" panose="02010609060101010101" pitchFamily="49" charset="-122"/>
              </a:rPr>
              <a:t>密置层</a:t>
            </a:r>
            <a:endParaRPr lang="zh-CN" altLang="en-US" sz="2000">
              <a:solidFill>
                <a:srgbClr val="FF33CC"/>
              </a:solidFill>
              <a:latin typeface="黑体" panose="02010609060101010101" pitchFamily="49" charset="-122"/>
              <a:ea typeface="黑体" panose="02010609060101010101" pitchFamily="49" charset="-122"/>
            </a:endParaRPr>
          </a:p>
        </p:txBody>
      </p:sp>
      <p:sp>
        <p:nvSpPr>
          <p:cNvPr id="34942" name="Rectangle 126"/>
          <p:cNvSpPr/>
          <p:nvPr/>
        </p:nvSpPr>
        <p:spPr>
          <a:xfrm flipH="1">
            <a:off x="6764338" y="5638800"/>
            <a:ext cx="1152525" cy="860425"/>
          </a:xfrm>
          <a:prstGeom prst="rect">
            <a:avLst/>
          </a:prstGeom>
          <a:noFill/>
          <a:ln w="9525">
            <a:noFill/>
          </a:ln>
        </p:spPr>
        <p:txBody>
          <a:bodyPr anchor="t" anchorCtr="0">
            <a:spAutoFit/>
          </a:bodyPr>
          <a:p>
            <a:pPr algn="ctr">
              <a:spcBef>
                <a:spcPct val="50000"/>
              </a:spcBef>
            </a:pPr>
            <a:r>
              <a:rPr lang="zh-CN" altLang="en-US" sz="2000">
                <a:solidFill>
                  <a:srgbClr val="FF33CC"/>
                </a:solidFill>
                <a:latin typeface="黑体" panose="02010609060101010101" pitchFamily="49" charset="-122"/>
                <a:ea typeface="黑体" panose="02010609060101010101" pitchFamily="49" charset="-122"/>
              </a:rPr>
              <a:t>面角线</a:t>
            </a:r>
            <a:endParaRPr lang="zh-CN" altLang="en-US" sz="2000">
              <a:solidFill>
                <a:srgbClr val="FF33CC"/>
              </a:solidFill>
              <a:latin typeface="黑体" panose="02010609060101010101" pitchFamily="49" charset="-122"/>
              <a:ea typeface="黑体" panose="02010609060101010101" pitchFamily="49" charset="-122"/>
            </a:endParaRPr>
          </a:p>
          <a:p>
            <a:pPr algn="ctr">
              <a:spcBef>
                <a:spcPct val="50000"/>
              </a:spcBef>
            </a:pPr>
            <a:r>
              <a:rPr lang="en-US" altLang="zh-CN" sz="2000">
                <a:solidFill>
                  <a:srgbClr val="FF33CC"/>
                </a:solidFill>
                <a:latin typeface="黑体" panose="02010609060101010101" pitchFamily="49" charset="-122"/>
                <a:ea typeface="黑体" panose="02010609060101010101" pitchFamily="49" charset="-122"/>
              </a:rPr>
              <a:t>3</a:t>
            </a:r>
            <a:r>
              <a:rPr lang="zh-CN" altLang="en-US" sz="2000">
                <a:solidFill>
                  <a:srgbClr val="FF33CC"/>
                </a:solidFill>
                <a:latin typeface="黑体" panose="02010609060101010101" pitchFamily="49" charset="-122"/>
                <a:ea typeface="黑体" panose="02010609060101010101" pitchFamily="49" charset="-122"/>
              </a:rPr>
              <a:t>球</a:t>
            </a:r>
            <a:endParaRPr lang="zh-CN" altLang="en-US" sz="2000">
              <a:solidFill>
                <a:srgbClr val="FF33CC"/>
              </a:solidFill>
              <a:latin typeface="黑体" panose="02010609060101010101" pitchFamily="49" charset="-122"/>
              <a:ea typeface="黑体" panose="02010609060101010101" pitchFamily="49" charset="-122"/>
            </a:endParaRPr>
          </a:p>
        </p:txBody>
      </p:sp>
      <p:sp>
        <p:nvSpPr>
          <p:cNvPr id="34943" name="Rectangle 127"/>
          <p:cNvSpPr/>
          <p:nvPr/>
        </p:nvSpPr>
        <p:spPr>
          <a:xfrm flipH="1">
            <a:off x="8042275" y="6059488"/>
            <a:ext cx="1152525" cy="460375"/>
          </a:xfrm>
          <a:prstGeom prst="rect">
            <a:avLst/>
          </a:prstGeom>
          <a:noFill/>
          <a:ln w="9525">
            <a:noFill/>
          </a:ln>
        </p:spPr>
        <p:txBody>
          <a:bodyPr anchor="t" anchorCtr="0">
            <a:spAutoFit/>
          </a:bodyPr>
          <a:p>
            <a:pPr algn="ctr">
              <a:spcBef>
                <a:spcPct val="50000"/>
              </a:spcBef>
            </a:pPr>
            <a:r>
              <a:rPr lang="en-US" altLang="zh-CN" sz="2400">
                <a:solidFill>
                  <a:srgbClr val="FF33CC"/>
                </a:solidFill>
                <a:latin typeface="黑体" panose="02010609060101010101" pitchFamily="49" charset="-122"/>
                <a:ea typeface="黑体" panose="02010609060101010101" pitchFamily="49" charset="-122"/>
              </a:rPr>
              <a:t>12</a:t>
            </a:r>
            <a:endParaRPr lang="en-US" altLang="zh-CN" sz="2400">
              <a:solidFill>
                <a:srgbClr val="FF33CC"/>
              </a:solidFill>
              <a:latin typeface="黑体" panose="02010609060101010101" pitchFamily="49" charset="-122"/>
              <a:ea typeface="黑体" panose="02010609060101010101" pitchFamily="49" charset="-122"/>
            </a:endParaRPr>
          </a:p>
        </p:txBody>
      </p:sp>
      <p:pic>
        <p:nvPicPr>
          <p:cNvPr id="34944" name="Picture 128" descr=")CJVX9BLB88I@0`_TLQQIO2"/>
          <p:cNvPicPr>
            <a:picLocks noChangeAspect="1"/>
          </p:cNvPicPr>
          <p:nvPr/>
        </p:nvPicPr>
        <p:blipFill>
          <a:blip r:embed="rId2"/>
          <a:stretch>
            <a:fillRect/>
          </a:stretch>
        </p:blipFill>
        <p:spPr>
          <a:xfrm>
            <a:off x="5502275" y="5565775"/>
            <a:ext cx="1154113" cy="1014413"/>
          </a:xfrm>
          <a:prstGeom prst="rect">
            <a:avLst/>
          </a:prstGeom>
          <a:noFill/>
          <a:ln w="9525">
            <a:noFill/>
          </a:ln>
        </p:spPr>
      </p:pic>
      <p:sp>
        <p:nvSpPr>
          <p:cNvPr id="34945" name="Text Box 129"/>
          <p:cNvSpPr/>
          <p:nvPr/>
        </p:nvSpPr>
        <p:spPr>
          <a:xfrm>
            <a:off x="9448800" y="2667000"/>
            <a:ext cx="834390" cy="521970"/>
          </a:xfrm>
          <a:prstGeom prst="rect">
            <a:avLst/>
          </a:prstGeom>
          <a:noFill/>
          <a:ln w="9525">
            <a:noFill/>
          </a:ln>
        </p:spPr>
        <p:txBody>
          <a:bodyPr wrap="none" anchor="t" anchorCtr="0">
            <a:spAutoFit/>
          </a:bodyPr>
          <a:p>
            <a:r>
              <a:rPr lang="en-US" altLang="zh-CN" sz="2800">
                <a:solidFill>
                  <a:srgbClr val="FF00FF"/>
                </a:solidFill>
                <a:latin typeface="Times New Roman" panose="02020603050405020304" pitchFamily="18" charset="0"/>
                <a:ea typeface="黑体" panose="02010609060101010101" pitchFamily="49" charset="-122"/>
              </a:rPr>
              <a:t>52%</a:t>
            </a:r>
            <a:endParaRPr lang="en-US" altLang="zh-CN" sz="2800">
              <a:solidFill>
                <a:srgbClr val="FF00FF"/>
              </a:solidFill>
              <a:latin typeface="Times New Roman" panose="02020603050405020304" pitchFamily="18" charset="0"/>
              <a:ea typeface="黑体" panose="02010609060101010101" pitchFamily="49" charset="-122"/>
            </a:endParaRPr>
          </a:p>
        </p:txBody>
      </p:sp>
      <p:sp>
        <p:nvSpPr>
          <p:cNvPr id="34946" name="Text Box 130"/>
          <p:cNvSpPr/>
          <p:nvPr/>
        </p:nvSpPr>
        <p:spPr>
          <a:xfrm>
            <a:off x="9448800" y="3733800"/>
            <a:ext cx="834390" cy="521970"/>
          </a:xfrm>
          <a:prstGeom prst="rect">
            <a:avLst/>
          </a:prstGeom>
          <a:noFill/>
          <a:ln w="9525">
            <a:noFill/>
          </a:ln>
        </p:spPr>
        <p:txBody>
          <a:bodyPr wrap="none" anchor="t" anchorCtr="0">
            <a:spAutoFit/>
          </a:bodyPr>
          <a:p>
            <a:r>
              <a:rPr lang="en-US" altLang="zh-CN" sz="2800">
                <a:solidFill>
                  <a:srgbClr val="FF00FF"/>
                </a:solidFill>
                <a:latin typeface="Times New Roman" panose="02020603050405020304" pitchFamily="18" charset="0"/>
                <a:ea typeface="黑体" panose="02010609060101010101" pitchFamily="49" charset="-122"/>
              </a:rPr>
              <a:t>68%</a:t>
            </a:r>
            <a:endParaRPr lang="en-US" altLang="zh-CN" sz="2800">
              <a:solidFill>
                <a:srgbClr val="FF00FF"/>
              </a:solidFill>
              <a:latin typeface="Times New Roman" panose="02020603050405020304" pitchFamily="18" charset="0"/>
              <a:ea typeface="黑体" panose="02010609060101010101" pitchFamily="49" charset="-122"/>
            </a:endParaRPr>
          </a:p>
        </p:txBody>
      </p:sp>
      <p:sp>
        <p:nvSpPr>
          <p:cNvPr id="34947" name="Text Box 131"/>
          <p:cNvSpPr/>
          <p:nvPr/>
        </p:nvSpPr>
        <p:spPr>
          <a:xfrm>
            <a:off x="9448800" y="4724400"/>
            <a:ext cx="834390" cy="521970"/>
          </a:xfrm>
          <a:prstGeom prst="rect">
            <a:avLst/>
          </a:prstGeom>
          <a:noFill/>
          <a:ln w="9525">
            <a:noFill/>
          </a:ln>
        </p:spPr>
        <p:txBody>
          <a:bodyPr wrap="none" anchor="t" anchorCtr="0">
            <a:spAutoFit/>
          </a:bodyPr>
          <a:p>
            <a:r>
              <a:rPr lang="en-US" altLang="zh-CN" sz="2800">
                <a:solidFill>
                  <a:srgbClr val="FF00FF"/>
                </a:solidFill>
                <a:latin typeface="Times New Roman" panose="02020603050405020304" pitchFamily="18" charset="0"/>
                <a:ea typeface="黑体" panose="02010609060101010101" pitchFamily="49" charset="-122"/>
              </a:rPr>
              <a:t>74%</a:t>
            </a:r>
            <a:endParaRPr lang="en-US" altLang="zh-CN" sz="2800">
              <a:solidFill>
                <a:srgbClr val="FF00FF"/>
              </a:solidFill>
              <a:latin typeface="Times New Roman" panose="02020603050405020304" pitchFamily="18" charset="0"/>
              <a:ea typeface="黑体" panose="02010609060101010101" pitchFamily="49" charset="-122"/>
            </a:endParaRPr>
          </a:p>
        </p:txBody>
      </p:sp>
      <p:sp>
        <p:nvSpPr>
          <p:cNvPr id="34948" name="Text Box 132"/>
          <p:cNvSpPr/>
          <p:nvPr/>
        </p:nvSpPr>
        <p:spPr>
          <a:xfrm>
            <a:off x="9448800" y="5867400"/>
            <a:ext cx="834390" cy="521970"/>
          </a:xfrm>
          <a:prstGeom prst="rect">
            <a:avLst/>
          </a:prstGeom>
          <a:noFill/>
          <a:ln w="9525">
            <a:noFill/>
          </a:ln>
        </p:spPr>
        <p:txBody>
          <a:bodyPr wrap="none" anchor="t" anchorCtr="0">
            <a:spAutoFit/>
          </a:bodyPr>
          <a:p>
            <a:r>
              <a:rPr lang="en-US" altLang="zh-CN" sz="2800">
                <a:solidFill>
                  <a:srgbClr val="FF00FF"/>
                </a:solidFill>
                <a:latin typeface="Times New Roman" panose="02020603050405020304" pitchFamily="18" charset="0"/>
                <a:ea typeface="黑体" panose="02010609060101010101" pitchFamily="49" charset="-122"/>
              </a:rPr>
              <a:t>74%</a:t>
            </a:r>
            <a:endParaRPr lang="en-US" altLang="zh-CN" sz="2800">
              <a:solidFill>
                <a:srgbClr val="FF00FF"/>
              </a:solidFill>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8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8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9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8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89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90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89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89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9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9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9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49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9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9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494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494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494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494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494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494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49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69" grpId="0" animBg="1"/>
      <p:bldP spid="34870" grpId="0" animBg="1"/>
      <p:bldP spid="34871" grpId="0" animBg="1"/>
      <p:bldP spid="34872" grpId="0" animBg="1"/>
      <p:bldP spid="34896" grpId="0" animBg="1"/>
      <p:bldP spid="34897" grpId="0" animBg="1"/>
      <p:bldP spid="34898" grpId="0" animBg="1"/>
      <p:bldP spid="34899" grpId="0" animBg="1"/>
      <p:bldP spid="34925" grpId="0" animBg="1"/>
      <p:bldP spid="34926" grpId="0" animBg="1"/>
      <p:bldP spid="34927" grpId="0" animBg="1"/>
      <p:bldP spid="34928" grpId="0" animBg="1"/>
      <p:bldP spid="34940" grpId="0" animBg="1"/>
      <p:bldP spid="34941" grpId="0" animBg="1"/>
      <p:bldP spid="34942" grpId="0" animBg="1"/>
      <p:bldP spid="34943" grpId="0" animBg="1"/>
      <p:bldP spid="34945" grpId="0" animBg="1"/>
      <p:bldP spid="34946" grpId="0" animBg="1"/>
      <p:bldP spid="34947" grpId="0" animBg="1"/>
      <p:bldP spid="34948"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3554" name="Text Box 2"/>
          <p:cNvSpPr/>
          <p:nvPr/>
        </p:nvSpPr>
        <p:spPr>
          <a:xfrm>
            <a:off x="1631950" y="1341438"/>
            <a:ext cx="3097213" cy="521970"/>
          </a:xfrm>
          <a:prstGeom prst="rect">
            <a:avLst/>
          </a:prstGeom>
          <a:noFill/>
          <a:ln w="9525">
            <a:noFill/>
          </a:ln>
        </p:spPr>
        <p:txBody>
          <a:bodyPr anchor="t" anchorCtr="0">
            <a:spAutoFit/>
          </a:bodyPr>
          <a:p>
            <a:pPr>
              <a:buClrTx/>
              <a:buSzTx/>
            </a:pPr>
            <a:r>
              <a:rPr lang="en-US" altLang="zh-CN" sz="2800" b="1">
                <a:solidFill>
                  <a:srgbClr val="0000FF"/>
                </a:solidFill>
                <a:latin typeface="Arial" panose="020B0604020202020204" pitchFamily="34" charset="0"/>
                <a:ea typeface="宋体" panose="02010600030101010101" pitchFamily="2" charset="-122"/>
              </a:rPr>
              <a:t>①</a:t>
            </a:r>
            <a:r>
              <a:rPr lang="zh-CN" altLang="en-US" sz="2800" b="1">
                <a:solidFill>
                  <a:srgbClr val="0000FF"/>
                </a:solidFill>
                <a:latin typeface="Arial" panose="020B0604020202020204" pitchFamily="34" charset="0"/>
                <a:ea typeface="宋体" panose="02010600030101010101" pitchFamily="2" charset="-122"/>
              </a:rPr>
              <a:t>简单立方堆积</a:t>
            </a:r>
            <a:endParaRPr lang="zh-CN" altLang="en-US" sz="2800" b="1">
              <a:solidFill>
                <a:srgbClr val="0000FF"/>
              </a:solidFill>
              <a:latin typeface="Arial" panose="020B0604020202020204" pitchFamily="34" charset="0"/>
              <a:ea typeface="宋体" panose="02010600030101010101" pitchFamily="2" charset="-122"/>
            </a:endParaRPr>
          </a:p>
        </p:txBody>
      </p:sp>
      <p:grpSp>
        <p:nvGrpSpPr>
          <p:cNvPr id="23555" name="Group 3"/>
          <p:cNvGrpSpPr/>
          <p:nvPr/>
        </p:nvGrpSpPr>
        <p:grpSpPr>
          <a:xfrm>
            <a:off x="6527800" y="1125538"/>
            <a:ext cx="4140200" cy="1243012"/>
            <a:chOff x="0" y="0"/>
            <a:chExt cx="2252" cy="783"/>
          </a:xfrm>
        </p:grpSpPr>
        <p:sp>
          <p:nvSpPr>
            <p:cNvPr id="2" name="Text Box 4"/>
            <p:cNvSpPr/>
            <p:nvPr/>
          </p:nvSpPr>
          <p:spPr>
            <a:xfrm>
              <a:off x="0" y="0"/>
              <a:ext cx="1097" cy="329"/>
            </a:xfrm>
            <a:prstGeom prst="rect">
              <a:avLst/>
            </a:prstGeom>
            <a:noFill/>
            <a:ln w="9525">
              <a:noFill/>
            </a:ln>
          </p:spPr>
          <p:txBody>
            <a:bodyPr anchor="t" anchorCtr="0">
              <a:spAutoFit/>
            </a:bodyPr>
            <a:p>
              <a:pPr>
                <a:buClrTx/>
                <a:buSzTx/>
              </a:pPr>
              <a:r>
                <a:rPr lang="zh-CN" altLang="en-US" sz="2800" b="1">
                  <a:solidFill>
                    <a:srgbClr val="000099"/>
                  </a:solidFill>
                  <a:latin typeface="Arial" panose="020B0604020202020204" pitchFamily="34" charset="0"/>
                  <a:ea typeface="宋体" panose="02010600030101010101" pitchFamily="2" charset="-122"/>
                </a:rPr>
                <a:t>配位数 </a:t>
              </a:r>
              <a:r>
                <a:rPr lang="en-US" altLang="zh-CN" sz="2800" b="1">
                  <a:solidFill>
                    <a:srgbClr val="000099"/>
                  </a:solidFill>
                  <a:latin typeface="Arial" panose="020B0604020202020204" pitchFamily="34" charset="0"/>
                  <a:ea typeface="宋体" panose="02010600030101010101" pitchFamily="2" charset="-122"/>
                </a:rPr>
                <a:t>= 6</a:t>
              </a:r>
              <a:endParaRPr lang="en-US" altLang="zh-CN" sz="2800" b="1">
                <a:solidFill>
                  <a:schemeClr val="tx1"/>
                </a:solidFill>
                <a:latin typeface="Arial" panose="020B0604020202020204" pitchFamily="34" charset="0"/>
                <a:ea typeface="宋体" panose="02010600030101010101" pitchFamily="2" charset="-122"/>
              </a:endParaRPr>
            </a:p>
          </p:txBody>
        </p:sp>
        <p:sp>
          <p:nvSpPr>
            <p:cNvPr id="23556" name="Text Box 5"/>
            <p:cNvSpPr/>
            <p:nvPr/>
          </p:nvSpPr>
          <p:spPr>
            <a:xfrm>
              <a:off x="0" y="454"/>
              <a:ext cx="2252" cy="329"/>
            </a:xfrm>
            <a:prstGeom prst="rect">
              <a:avLst/>
            </a:prstGeom>
            <a:noFill/>
            <a:ln w="9525">
              <a:noFill/>
            </a:ln>
          </p:spPr>
          <p:txBody>
            <a:bodyPr anchor="t" anchorCtr="0">
              <a:spAutoFit/>
            </a:bodyPr>
            <a:p>
              <a:pPr>
                <a:buClrTx/>
                <a:buSzTx/>
              </a:pPr>
              <a:r>
                <a:rPr lang="zh-CN" altLang="en-US" sz="2800" b="1">
                  <a:solidFill>
                    <a:schemeClr val="tx1"/>
                  </a:solidFill>
                  <a:latin typeface="Arial" panose="020B0604020202020204" pitchFamily="34" charset="0"/>
                  <a:ea typeface="宋体" panose="02010600030101010101" pitchFamily="2" charset="-122"/>
                </a:rPr>
                <a:t>空间利用率 </a:t>
              </a:r>
              <a:r>
                <a:rPr lang="en-US" altLang="zh-CN" sz="2800" b="1">
                  <a:solidFill>
                    <a:schemeClr val="tx1"/>
                  </a:solidFill>
                  <a:latin typeface="Arial" panose="020B0604020202020204" pitchFamily="34" charset="0"/>
                  <a:ea typeface="宋体" panose="02010600030101010101" pitchFamily="2" charset="-122"/>
                </a:rPr>
                <a:t>= 52.36%</a:t>
              </a:r>
              <a:endParaRPr lang="en-US" altLang="zh-CN" sz="2800" b="1">
                <a:solidFill>
                  <a:schemeClr val="tx1"/>
                </a:solidFill>
                <a:latin typeface="Arial" panose="020B0604020202020204" pitchFamily="34" charset="0"/>
                <a:ea typeface="宋体" panose="02010600030101010101" pitchFamily="2" charset="-122"/>
              </a:endParaRPr>
            </a:p>
          </p:txBody>
        </p:sp>
      </p:grpSp>
      <p:sp>
        <p:nvSpPr>
          <p:cNvPr id="23558" name="Text Box 6"/>
          <p:cNvSpPr/>
          <p:nvPr/>
        </p:nvSpPr>
        <p:spPr>
          <a:xfrm>
            <a:off x="1524000" y="2636838"/>
            <a:ext cx="3527425" cy="953135"/>
          </a:xfrm>
          <a:prstGeom prst="rect">
            <a:avLst/>
          </a:prstGeom>
          <a:noFill/>
          <a:ln w="9525">
            <a:noFill/>
          </a:ln>
        </p:spPr>
        <p:txBody>
          <a:bodyPr anchor="t" anchorCtr="0">
            <a:spAutoFit/>
          </a:bodyPr>
          <a:p>
            <a:pPr>
              <a:buClrTx/>
              <a:buSzTx/>
            </a:pPr>
            <a:r>
              <a:rPr lang="en-US" altLang="zh-CN" sz="2800" b="1">
                <a:solidFill>
                  <a:srgbClr val="0000FF"/>
                </a:solidFill>
                <a:latin typeface="Arial" panose="020B0604020202020204" pitchFamily="34" charset="0"/>
                <a:ea typeface="宋体" panose="02010600030101010101" pitchFamily="2" charset="-122"/>
              </a:rPr>
              <a:t>②   </a:t>
            </a:r>
            <a:r>
              <a:rPr lang="zh-CN" altLang="en-US" sz="2800" b="1">
                <a:solidFill>
                  <a:srgbClr val="0000FF"/>
                </a:solidFill>
                <a:latin typeface="Arial" panose="020B0604020202020204" pitchFamily="34" charset="0"/>
                <a:ea typeface="宋体" panose="02010600030101010101" pitchFamily="2" charset="-122"/>
              </a:rPr>
              <a:t>体心立方堆积</a:t>
            </a:r>
            <a:endParaRPr lang="zh-CN" altLang="en-US" sz="2800" b="1">
              <a:solidFill>
                <a:srgbClr val="0000FF"/>
              </a:solidFill>
              <a:latin typeface="Arial" panose="020B0604020202020204" pitchFamily="34" charset="0"/>
              <a:ea typeface="宋体" panose="02010600030101010101" pitchFamily="2" charset="-122"/>
            </a:endParaRPr>
          </a:p>
          <a:p>
            <a:pPr>
              <a:buClrTx/>
              <a:buSzTx/>
            </a:pPr>
            <a:r>
              <a:rPr lang="zh-CN" altLang="en-US" sz="2800" b="1">
                <a:solidFill>
                  <a:srgbClr val="FF0066"/>
                </a:solidFill>
                <a:latin typeface="Arial" panose="020B0604020202020204" pitchFamily="34" charset="0"/>
                <a:ea typeface="宋体" panose="02010600030101010101" pitchFamily="2" charset="-122"/>
              </a:rPr>
              <a:t>  </a:t>
            </a:r>
            <a:r>
              <a:rPr lang="en-US" altLang="zh-CN" sz="2800" b="1">
                <a:solidFill>
                  <a:srgbClr val="FF0066"/>
                </a:solidFill>
                <a:latin typeface="Arial" panose="020B0604020202020204" pitchFamily="34" charset="0"/>
                <a:ea typeface="宋体" panose="02010600030101010101" pitchFamily="2" charset="-122"/>
              </a:rPr>
              <a:t>——</a:t>
            </a:r>
            <a:r>
              <a:rPr lang="zh-CN" altLang="en-US" sz="2800" b="1">
                <a:solidFill>
                  <a:srgbClr val="FF0066"/>
                </a:solidFill>
                <a:latin typeface="Arial" panose="020B0604020202020204" pitchFamily="34" charset="0"/>
                <a:ea typeface="宋体" panose="02010600030101010101" pitchFamily="2" charset="-122"/>
              </a:rPr>
              <a:t>体心立方晶胞</a:t>
            </a:r>
            <a:endParaRPr lang="zh-CN" altLang="en-US" sz="2800" b="1">
              <a:solidFill>
                <a:srgbClr val="FF0066"/>
              </a:solidFill>
              <a:latin typeface="Arial" panose="020B0604020202020204" pitchFamily="34" charset="0"/>
              <a:ea typeface="宋体" panose="02010600030101010101" pitchFamily="2" charset="-122"/>
            </a:endParaRPr>
          </a:p>
        </p:txBody>
      </p:sp>
      <p:grpSp>
        <p:nvGrpSpPr>
          <p:cNvPr id="23559" name="Group 7"/>
          <p:cNvGrpSpPr/>
          <p:nvPr/>
        </p:nvGrpSpPr>
        <p:grpSpPr>
          <a:xfrm>
            <a:off x="6672263" y="2565400"/>
            <a:ext cx="3995737" cy="1243013"/>
            <a:chOff x="0" y="0"/>
            <a:chExt cx="2257" cy="783"/>
          </a:xfrm>
        </p:grpSpPr>
        <p:sp>
          <p:nvSpPr>
            <p:cNvPr id="3" name="Text Box 8"/>
            <p:cNvSpPr/>
            <p:nvPr/>
          </p:nvSpPr>
          <p:spPr>
            <a:xfrm>
              <a:off x="0" y="0"/>
              <a:ext cx="1050" cy="329"/>
            </a:xfrm>
            <a:prstGeom prst="rect">
              <a:avLst/>
            </a:prstGeom>
            <a:noFill/>
            <a:ln w="9525">
              <a:noFill/>
            </a:ln>
          </p:spPr>
          <p:txBody>
            <a:bodyPr wrap="none" anchor="t" anchorCtr="0">
              <a:spAutoFit/>
            </a:bodyPr>
            <a:p>
              <a:pPr>
                <a:buClrTx/>
                <a:buSzTx/>
              </a:pPr>
              <a:r>
                <a:rPr lang="zh-CN" altLang="en-US" sz="2800" b="1">
                  <a:solidFill>
                    <a:srgbClr val="000099"/>
                  </a:solidFill>
                  <a:latin typeface="Arial" panose="020B0604020202020204" pitchFamily="34" charset="0"/>
                  <a:ea typeface="宋体" panose="02010600030101010101" pitchFamily="2" charset="-122"/>
                </a:rPr>
                <a:t>配位数 </a:t>
              </a:r>
              <a:r>
                <a:rPr lang="en-US" altLang="zh-CN" sz="2800" b="1">
                  <a:solidFill>
                    <a:srgbClr val="000099"/>
                  </a:solidFill>
                  <a:latin typeface="Arial" panose="020B0604020202020204" pitchFamily="34" charset="0"/>
                  <a:ea typeface="宋体" panose="02010600030101010101" pitchFamily="2" charset="-122"/>
                </a:rPr>
                <a:t>= 8</a:t>
              </a:r>
              <a:endParaRPr lang="en-US" altLang="zh-CN" sz="2800" b="1">
                <a:solidFill>
                  <a:schemeClr val="tx1"/>
                </a:solidFill>
                <a:latin typeface="Arial" panose="020B0604020202020204" pitchFamily="34" charset="0"/>
                <a:ea typeface="宋体" panose="02010600030101010101" pitchFamily="2" charset="-122"/>
              </a:endParaRPr>
            </a:p>
          </p:txBody>
        </p:sp>
        <p:sp>
          <p:nvSpPr>
            <p:cNvPr id="23560" name="Text Box 9"/>
            <p:cNvSpPr/>
            <p:nvPr/>
          </p:nvSpPr>
          <p:spPr>
            <a:xfrm>
              <a:off x="0" y="454"/>
              <a:ext cx="2257" cy="329"/>
            </a:xfrm>
            <a:prstGeom prst="rect">
              <a:avLst/>
            </a:prstGeom>
            <a:noFill/>
            <a:ln w="9525">
              <a:noFill/>
            </a:ln>
          </p:spPr>
          <p:txBody>
            <a:bodyPr anchor="t" anchorCtr="0">
              <a:spAutoFit/>
            </a:bodyPr>
            <a:p>
              <a:pPr>
                <a:buClrTx/>
                <a:buSzTx/>
              </a:pPr>
              <a:r>
                <a:rPr lang="zh-CN" altLang="en-US" sz="2800" b="1">
                  <a:solidFill>
                    <a:schemeClr val="tx1"/>
                  </a:solidFill>
                  <a:latin typeface="Arial" panose="020B0604020202020204" pitchFamily="34" charset="0"/>
                  <a:ea typeface="宋体" panose="02010600030101010101" pitchFamily="2" charset="-122"/>
                </a:rPr>
                <a:t>空间利用率 </a:t>
              </a:r>
              <a:r>
                <a:rPr lang="en-US" altLang="zh-CN" sz="2800" b="1">
                  <a:solidFill>
                    <a:schemeClr val="tx1"/>
                  </a:solidFill>
                  <a:latin typeface="Arial" panose="020B0604020202020204" pitchFamily="34" charset="0"/>
                  <a:ea typeface="宋体" panose="02010600030101010101" pitchFamily="2" charset="-122"/>
                </a:rPr>
                <a:t>= 68.02%</a:t>
              </a:r>
              <a:endParaRPr lang="en-US" altLang="zh-CN" sz="2800" b="1">
                <a:solidFill>
                  <a:schemeClr val="tx1"/>
                </a:solidFill>
                <a:latin typeface="Arial" panose="020B0604020202020204" pitchFamily="34" charset="0"/>
                <a:ea typeface="宋体" panose="02010600030101010101" pitchFamily="2" charset="-122"/>
              </a:endParaRPr>
            </a:p>
          </p:txBody>
        </p:sp>
      </p:grpSp>
      <p:sp>
        <p:nvSpPr>
          <p:cNvPr id="23562" name="Text Box 10"/>
          <p:cNvSpPr/>
          <p:nvPr/>
        </p:nvSpPr>
        <p:spPr>
          <a:xfrm>
            <a:off x="1600200" y="5554663"/>
            <a:ext cx="2952750" cy="953135"/>
          </a:xfrm>
          <a:prstGeom prst="rect">
            <a:avLst/>
          </a:prstGeom>
          <a:noFill/>
          <a:ln w="9525">
            <a:noFill/>
          </a:ln>
        </p:spPr>
        <p:txBody>
          <a:bodyPr anchor="t" anchorCtr="0">
            <a:spAutoFit/>
          </a:bodyPr>
          <a:p>
            <a:pPr>
              <a:buClrTx/>
              <a:buSzTx/>
            </a:pPr>
            <a:r>
              <a:rPr lang="en-US" altLang="zh-CN" sz="2800" b="1">
                <a:solidFill>
                  <a:srgbClr val="0000FF"/>
                </a:solidFill>
                <a:latin typeface="Arial" panose="020B0604020202020204" pitchFamily="34" charset="0"/>
                <a:ea typeface="宋体" panose="02010600030101010101" pitchFamily="2" charset="-122"/>
              </a:rPr>
              <a:t>④</a:t>
            </a:r>
            <a:r>
              <a:rPr lang="zh-CN" altLang="en-US" sz="2800" b="1">
                <a:solidFill>
                  <a:srgbClr val="0000FF"/>
                </a:solidFill>
                <a:latin typeface="Arial" panose="020B0604020202020204" pitchFamily="34" charset="0"/>
                <a:ea typeface="宋体" panose="02010600030101010101" pitchFamily="2" charset="-122"/>
              </a:rPr>
              <a:t>六方堆积</a:t>
            </a:r>
            <a:endParaRPr lang="zh-CN" altLang="en-US" sz="2800" b="1">
              <a:solidFill>
                <a:srgbClr val="0000FF"/>
              </a:solidFill>
              <a:latin typeface="Arial" panose="020B0604020202020204" pitchFamily="34" charset="0"/>
              <a:ea typeface="宋体" panose="02010600030101010101" pitchFamily="2" charset="-122"/>
            </a:endParaRPr>
          </a:p>
          <a:p>
            <a:pPr>
              <a:buClrTx/>
              <a:buSzTx/>
            </a:pPr>
            <a:r>
              <a:rPr lang="zh-CN" altLang="en-US" sz="2800" b="1">
                <a:solidFill>
                  <a:srgbClr val="FF0066"/>
                </a:solidFill>
                <a:latin typeface="Arial" panose="020B0604020202020204" pitchFamily="34" charset="0"/>
                <a:ea typeface="宋体" panose="02010600030101010101" pitchFamily="2" charset="-122"/>
              </a:rPr>
              <a:t> </a:t>
            </a:r>
            <a:r>
              <a:rPr lang="en-US" altLang="zh-CN" sz="2800" b="1">
                <a:solidFill>
                  <a:srgbClr val="FF0066"/>
                </a:solidFill>
                <a:latin typeface="Arial" panose="020B0604020202020204" pitchFamily="34" charset="0"/>
                <a:ea typeface="宋体" panose="02010600030101010101" pitchFamily="2" charset="-122"/>
              </a:rPr>
              <a:t>——</a:t>
            </a:r>
            <a:r>
              <a:rPr lang="zh-CN" altLang="en-US" sz="2800" b="1">
                <a:solidFill>
                  <a:srgbClr val="FF0066"/>
                </a:solidFill>
                <a:latin typeface="Arial" panose="020B0604020202020204" pitchFamily="34" charset="0"/>
                <a:ea typeface="宋体" panose="02010600030101010101" pitchFamily="2" charset="-122"/>
              </a:rPr>
              <a:t>六方晶胞</a:t>
            </a:r>
            <a:endParaRPr lang="zh-CN" altLang="en-US" sz="2800" b="1">
              <a:solidFill>
                <a:srgbClr val="0000FF"/>
              </a:solidFill>
              <a:latin typeface="Arial" panose="020B0604020202020204" pitchFamily="34" charset="0"/>
              <a:ea typeface="宋体" panose="02010600030101010101" pitchFamily="2" charset="-122"/>
            </a:endParaRPr>
          </a:p>
        </p:txBody>
      </p:sp>
      <p:grpSp>
        <p:nvGrpSpPr>
          <p:cNvPr id="23563" name="Group 11"/>
          <p:cNvGrpSpPr/>
          <p:nvPr/>
        </p:nvGrpSpPr>
        <p:grpSpPr>
          <a:xfrm>
            <a:off x="6677025" y="5410200"/>
            <a:ext cx="4067175" cy="1169988"/>
            <a:chOff x="0" y="0"/>
            <a:chExt cx="1916" cy="737"/>
          </a:xfrm>
        </p:grpSpPr>
        <p:sp>
          <p:nvSpPr>
            <p:cNvPr id="4" name="Text Box 12"/>
            <p:cNvSpPr/>
            <p:nvPr/>
          </p:nvSpPr>
          <p:spPr>
            <a:xfrm>
              <a:off x="0" y="0"/>
              <a:ext cx="1293" cy="329"/>
            </a:xfrm>
            <a:prstGeom prst="rect">
              <a:avLst/>
            </a:prstGeom>
            <a:noFill/>
            <a:ln w="9525">
              <a:noFill/>
            </a:ln>
          </p:spPr>
          <p:txBody>
            <a:bodyPr anchor="t" anchorCtr="0">
              <a:spAutoFit/>
            </a:bodyPr>
            <a:p>
              <a:pPr>
                <a:buClrTx/>
                <a:buSzTx/>
              </a:pPr>
              <a:r>
                <a:rPr lang="zh-CN" altLang="en-US" sz="2800" b="1">
                  <a:solidFill>
                    <a:srgbClr val="000099"/>
                  </a:solidFill>
                  <a:latin typeface="Arial" panose="020B0604020202020204" pitchFamily="34" charset="0"/>
                  <a:ea typeface="宋体" panose="02010600030101010101" pitchFamily="2" charset="-122"/>
                </a:rPr>
                <a:t>配位数 </a:t>
              </a:r>
              <a:r>
                <a:rPr lang="en-US" altLang="zh-CN" sz="2800" b="1">
                  <a:solidFill>
                    <a:srgbClr val="000099"/>
                  </a:solidFill>
                  <a:latin typeface="Arial" panose="020B0604020202020204" pitchFamily="34" charset="0"/>
                  <a:ea typeface="宋体" panose="02010600030101010101" pitchFamily="2" charset="-122"/>
                </a:rPr>
                <a:t>= 12</a:t>
              </a:r>
              <a:endParaRPr lang="en-US" altLang="zh-CN" sz="2800" b="1">
                <a:solidFill>
                  <a:schemeClr val="tx1"/>
                </a:solidFill>
                <a:latin typeface="Arial" panose="020B0604020202020204" pitchFamily="34" charset="0"/>
                <a:ea typeface="宋体" panose="02010600030101010101" pitchFamily="2" charset="-122"/>
              </a:endParaRPr>
            </a:p>
          </p:txBody>
        </p:sp>
        <p:sp>
          <p:nvSpPr>
            <p:cNvPr id="23564" name="Text Box 13"/>
            <p:cNvSpPr/>
            <p:nvPr/>
          </p:nvSpPr>
          <p:spPr>
            <a:xfrm>
              <a:off x="0" y="408"/>
              <a:ext cx="1916" cy="329"/>
            </a:xfrm>
            <a:prstGeom prst="rect">
              <a:avLst/>
            </a:prstGeom>
            <a:noFill/>
            <a:ln w="9525">
              <a:noFill/>
            </a:ln>
          </p:spPr>
          <p:txBody>
            <a:bodyPr anchor="t" anchorCtr="0">
              <a:spAutoFit/>
            </a:bodyPr>
            <a:p>
              <a:pPr>
                <a:buClrTx/>
                <a:buSzTx/>
              </a:pPr>
              <a:r>
                <a:rPr lang="zh-CN" altLang="en-US" sz="2800" b="1">
                  <a:solidFill>
                    <a:schemeClr val="tx1"/>
                  </a:solidFill>
                  <a:latin typeface="Arial" panose="020B0604020202020204" pitchFamily="34" charset="0"/>
                  <a:ea typeface="宋体" panose="02010600030101010101" pitchFamily="2" charset="-122"/>
                </a:rPr>
                <a:t>空间利用率 </a:t>
              </a:r>
              <a:r>
                <a:rPr lang="en-US" altLang="zh-CN" sz="2800" b="1">
                  <a:solidFill>
                    <a:schemeClr val="tx1"/>
                  </a:solidFill>
                  <a:latin typeface="Arial" panose="020B0604020202020204" pitchFamily="34" charset="0"/>
                  <a:ea typeface="宋体" panose="02010600030101010101" pitchFamily="2" charset="-122"/>
                </a:rPr>
                <a:t>= 74.05%</a:t>
              </a:r>
              <a:endParaRPr lang="en-US" altLang="zh-CN" sz="2800" b="1">
                <a:solidFill>
                  <a:schemeClr val="tx1"/>
                </a:solidFill>
                <a:latin typeface="Arial" panose="020B0604020202020204" pitchFamily="34" charset="0"/>
                <a:ea typeface="宋体" panose="02010600030101010101" pitchFamily="2" charset="-122"/>
              </a:endParaRPr>
            </a:p>
          </p:txBody>
        </p:sp>
      </p:grpSp>
      <p:sp>
        <p:nvSpPr>
          <p:cNvPr id="23566" name="Text Box 14"/>
          <p:cNvSpPr/>
          <p:nvPr/>
        </p:nvSpPr>
        <p:spPr>
          <a:xfrm>
            <a:off x="1558925" y="4106863"/>
            <a:ext cx="3384550" cy="953135"/>
          </a:xfrm>
          <a:prstGeom prst="rect">
            <a:avLst/>
          </a:prstGeom>
          <a:noFill/>
          <a:ln w="9525">
            <a:noFill/>
          </a:ln>
        </p:spPr>
        <p:txBody>
          <a:bodyPr anchor="t" anchorCtr="0">
            <a:spAutoFit/>
          </a:bodyPr>
          <a:p>
            <a:pPr>
              <a:buClrTx/>
              <a:buSzTx/>
            </a:pPr>
            <a:r>
              <a:rPr lang="en-US" altLang="zh-CN" sz="2800" b="1">
                <a:solidFill>
                  <a:srgbClr val="0000FF"/>
                </a:solidFill>
                <a:latin typeface="Arial" panose="020B0604020202020204" pitchFamily="34" charset="0"/>
                <a:ea typeface="宋体" panose="02010600030101010101" pitchFamily="2" charset="-122"/>
              </a:rPr>
              <a:t>③</a:t>
            </a:r>
            <a:r>
              <a:rPr lang="zh-CN" altLang="en-US" sz="2800" b="1">
                <a:solidFill>
                  <a:srgbClr val="0000FF"/>
                </a:solidFill>
                <a:latin typeface="Arial" panose="020B0604020202020204" pitchFamily="34" charset="0"/>
                <a:ea typeface="宋体" panose="02010600030101010101" pitchFamily="2" charset="-122"/>
              </a:rPr>
              <a:t>面心立方堆积</a:t>
            </a:r>
            <a:endParaRPr lang="zh-CN" altLang="en-US" sz="2800" b="1">
              <a:solidFill>
                <a:srgbClr val="0000FF"/>
              </a:solidFill>
              <a:latin typeface="Arial" panose="020B0604020202020204" pitchFamily="34" charset="0"/>
              <a:ea typeface="宋体" panose="02010600030101010101" pitchFamily="2" charset="-122"/>
            </a:endParaRPr>
          </a:p>
          <a:p>
            <a:pPr>
              <a:buClrTx/>
              <a:buSzTx/>
            </a:pPr>
            <a:r>
              <a:rPr lang="en-US" altLang="zh-CN" sz="2800" b="1">
                <a:solidFill>
                  <a:srgbClr val="0000FF"/>
                </a:solidFill>
                <a:latin typeface="Arial" panose="020B0604020202020204" pitchFamily="34" charset="0"/>
                <a:ea typeface="宋体" panose="02010600030101010101" pitchFamily="2" charset="-122"/>
              </a:rPr>
              <a:t>——</a:t>
            </a:r>
            <a:r>
              <a:rPr lang="zh-CN" altLang="en-US" sz="2800" b="1">
                <a:solidFill>
                  <a:srgbClr val="FF0066"/>
                </a:solidFill>
                <a:latin typeface="Arial" panose="020B0604020202020204" pitchFamily="34" charset="0"/>
                <a:ea typeface="宋体" panose="02010600030101010101" pitchFamily="2" charset="-122"/>
              </a:rPr>
              <a:t>面心立方晶胞</a:t>
            </a:r>
            <a:endParaRPr lang="zh-CN" altLang="en-US" sz="2800" b="1">
              <a:solidFill>
                <a:srgbClr val="FF0066"/>
              </a:solidFill>
              <a:latin typeface="Arial" panose="020B0604020202020204" pitchFamily="34" charset="0"/>
              <a:ea typeface="宋体" panose="02010600030101010101" pitchFamily="2" charset="-122"/>
            </a:endParaRPr>
          </a:p>
        </p:txBody>
      </p:sp>
      <p:grpSp>
        <p:nvGrpSpPr>
          <p:cNvPr id="23567" name="Group 15"/>
          <p:cNvGrpSpPr/>
          <p:nvPr/>
        </p:nvGrpSpPr>
        <p:grpSpPr>
          <a:xfrm>
            <a:off x="6527800" y="3962400"/>
            <a:ext cx="3580992" cy="1271588"/>
            <a:chOff x="0" y="0"/>
            <a:chExt cx="1794" cy="801"/>
          </a:xfrm>
        </p:grpSpPr>
        <p:sp>
          <p:nvSpPr>
            <p:cNvPr id="5" name="Text Box 16"/>
            <p:cNvSpPr/>
            <p:nvPr/>
          </p:nvSpPr>
          <p:spPr>
            <a:xfrm>
              <a:off x="0" y="0"/>
              <a:ext cx="1030" cy="329"/>
            </a:xfrm>
            <a:prstGeom prst="rect">
              <a:avLst/>
            </a:prstGeom>
            <a:noFill/>
            <a:ln w="9525">
              <a:noFill/>
            </a:ln>
          </p:spPr>
          <p:txBody>
            <a:bodyPr wrap="none" anchor="t" anchorCtr="0">
              <a:spAutoFit/>
            </a:bodyPr>
            <a:p>
              <a:pPr>
                <a:buClrTx/>
                <a:buSzTx/>
              </a:pPr>
              <a:r>
                <a:rPr lang="zh-CN" altLang="en-US" sz="2800" b="1">
                  <a:solidFill>
                    <a:srgbClr val="000099"/>
                  </a:solidFill>
                  <a:latin typeface="Arial" panose="020B0604020202020204" pitchFamily="34" charset="0"/>
                  <a:ea typeface="宋体" panose="02010600030101010101" pitchFamily="2" charset="-122"/>
                </a:rPr>
                <a:t>配位数 </a:t>
              </a:r>
              <a:r>
                <a:rPr lang="en-US" altLang="zh-CN" sz="2800" b="1">
                  <a:solidFill>
                    <a:srgbClr val="000099"/>
                  </a:solidFill>
                  <a:latin typeface="Arial" panose="020B0604020202020204" pitchFamily="34" charset="0"/>
                  <a:ea typeface="宋体" panose="02010600030101010101" pitchFamily="2" charset="-122"/>
                </a:rPr>
                <a:t>= 12</a:t>
              </a:r>
              <a:endParaRPr lang="en-US" altLang="zh-CN" sz="2800" b="1">
                <a:solidFill>
                  <a:schemeClr val="tx1"/>
                </a:solidFill>
                <a:latin typeface="Arial" panose="020B0604020202020204" pitchFamily="34" charset="0"/>
                <a:ea typeface="宋体" panose="02010600030101010101" pitchFamily="2" charset="-122"/>
              </a:endParaRPr>
            </a:p>
          </p:txBody>
        </p:sp>
        <p:sp>
          <p:nvSpPr>
            <p:cNvPr id="23568" name="Text Box 17"/>
            <p:cNvSpPr/>
            <p:nvPr/>
          </p:nvSpPr>
          <p:spPr>
            <a:xfrm>
              <a:off x="0" y="472"/>
              <a:ext cx="1794" cy="329"/>
            </a:xfrm>
            <a:prstGeom prst="rect">
              <a:avLst/>
            </a:prstGeom>
            <a:noFill/>
            <a:ln w="9525">
              <a:noFill/>
            </a:ln>
          </p:spPr>
          <p:txBody>
            <a:bodyPr wrap="none" anchor="t" anchorCtr="0">
              <a:spAutoFit/>
            </a:bodyPr>
            <a:p>
              <a:pPr>
                <a:buClrTx/>
                <a:buSzTx/>
              </a:pPr>
              <a:r>
                <a:rPr lang="zh-CN" altLang="en-US" sz="2800" b="1">
                  <a:solidFill>
                    <a:schemeClr val="tx1"/>
                  </a:solidFill>
                  <a:latin typeface="Arial" panose="020B0604020202020204" pitchFamily="34" charset="0"/>
                  <a:ea typeface="宋体" panose="02010600030101010101" pitchFamily="2" charset="-122"/>
                </a:rPr>
                <a:t>空间利用率 </a:t>
              </a:r>
              <a:r>
                <a:rPr lang="en-US" altLang="zh-CN" sz="2800" b="1">
                  <a:solidFill>
                    <a:schemeClr val="tx1"/>
                  </a:solidFill>
                  <a:latin typeface="Arial" panose="020B0604020202020204" pitchFamily="34" charset="0"/>
                  <a:ea typeface="宋体" panose="02010600030101010101" pitchFamily="2" charset="-122"/>
                </a:rPr>
                <a:t>= 74.05%</a:t>
              </a:r>
              <a:endParaRPr lang="en-US" altLang="zh-CN" sz="2800" b="1">
                <a:solidFill>
                  <a:schemeClr val="tx1"/>
                </a:solidFill>
                <a:latin typeface="Arial" panose="020B0604020202020204" pitchFamily="34" charset="0"/>
                <a:ea typeface="宋体" panose="02010600030101010101" pitchFamily="2" charset="-122"/>
              </a:endParaRPr>
            </a:p>
          </p:txBody>
        </p:sp>
      </p:grpSp>
      <p:sp>
        <p:nvSpPr>
          <p:cNvPr id="23569" name="Rectangle 18"/>
          <p:cNvSpPr>
            <a:spLocks noGrp="1" noRot="1"/>
          </p:cNvSpPr>
          <p:nvPr>
            <p:ph type="title" idx="4294967295"/>
          </p:nvPr>
        </p:nvSpPr>
        <p:spPr>
          <a:xfrm>
            <a:off x="1752600" y="228600"/>
            <a:ext cx="7772400" cy="609600"/>
          </a:xfrm>
        </p:spPr>
        <p:txBody>
          <a:bodyPr wrap="square" lIns="91440" tIns="45720" rIns="91440" bIns="45720" anchor="ctr" anchorCtr="0">
            <a:normAutofit fontScale="90000"/>
          </a:bodyPr>
          <a:p>
            <a:r>
              <a:rPr lang="zh-CN" altLang="en-US" b="1">
                <a:solidFill>
                  <a:srgbClr val="FF0066"/>
                </a:solidFill>
                <a:ea typeface="华文行楷" pitchFamily="2" charset="-122"/>
              </a:rPr>
              <a:t>堆积方式及性质小结</a:t>
            </a:r>
            <a:endParaRPr lang="zh-CN" altLang="en-US" b="1">
              <a:solidFill>
                <a:srgbClr val="FF0066"/>
              </a:solidFill>
              <a:ea typeface="华文行楷" pitchFamily="2" charset="-122"/>
            </a:endParaRPr>
          </a:p>
        </p:txBody>
      </p:sp>
      <p:sp>
        <p:nvSpPr>
          <p:cNvPr id="23571" name="AutoShape 19"/>
          <p:cNvSpPr/>
          <p:nvPr/>
        </p:nvSpPr>
        <p:spPr>
          <a:xfrm>
            <a:off x="6311900" y="1268413"/>
            <a:ext cx="71438" cy="935037"/>
          </a:xfrm>
          <a:prstGeom prst="leftBrace">
            <a:avLst>
              <a:gd name="adj1" fmla="val 109012"/>
              <a:gd name="adj2" fmla="val 50000"/>
            </a:avLst>
          </a:prstGeom>
          <a:noFill/>
          <a:ln w="2857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3572" name="AutoShape 20"/>
          <p:cNvSpPr/>
          <p:nvPr/>
        </p:nvSpPr>
        <p:spPr>
          <a:xfrm>
            <a:off x="6311900" y="2781300"/>
            <a:ext cx="144463" cy="935038"/>
          </a:xfrm>
          <a:prstGeom prst="leftBrace">
            <a:avLst>
              <a:gd name="adj1" fmla="val 53907"/>
              <a:gd name="adj2" fmla="val 50000"/>
            </a:avLst>
          </a:prstGeom>
          <a:noFill/>
          <a:ln w="2857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3573" name="AutoShape 21"/>
          <p:cNvSpPr/>
          <p:nvPr/>
        </p:nvSpPr>
        <p:spPr>
          <a:xfrm>
            <a:off x="6388100" y="5554663"/>
            <a:ext cx="144463" cy="935037"/>
          </a:xfrm>
          <a:prstGeom prst="leftBrace">
            <a:avLst>
              <a:gd name="adj1" fmla="val 53907"/>
              <a:gd name="adj2" fmla="val 50000"/>
            </a:avLst>
          </a:prstGeom>
          <a:noFill/>
          <a:ln w="2857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3574" name="AutoShape 22"/>
          <p:cNvSpPr/>
          <p:nvPr/>
        </p:nvSpPr>
        <p:spPr>
          <a:xfrm>
            <a:off x="6240463" y="4178300"/>
            <a:ext cx="144462" cy="935038"/>
          </a:xfrm>
          <a:prstGeom prst="leftBrace">
            <a:avLst>
              <a:gd name="adj1" fmla="val 53907"/>
              <a:gd name="adj2" fmla="val 50000"/>
            </a:avLst>
          </a:prstGeom>
          <a:noFill/>
          <a:ln w="2857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nvGrpSpPr>
          <p:cNvPr id="23575" name="Group 23"/>
          <p:cNvGrpSpPr/>
          <p:nvPr/>
        </p:nvGrpSpPr>
        <p:grpSpPr>
          <a:xfrm>
            <a:off x="4800600" y="2420938"/>
            <a:ext cx="1150938" cy="1223962"/>
            <a:chOff x="0" y="0"/>
            <a:chExt cx="1680" cy="1872"/>
          </a:xfrm>
        </p:grpSpPr>
        <p:cxnSp>
          <p:nvCxnSpPr>
            <p:cNvPr id="6" name="Line 24"/>
            <p:cNvCxnSpPr/>
            <p:nvPr/>
          </p:nvCxnSpPr>
          <p:spPr>
            <a:xfrm flipH="1">
              <a:off x="1392" y="1344"/>
              <a:ext cx="192" cy="480"/>
            </a:xfrm>
            <a:prstGeom prst="line">
              <a:avLst/>
            </a:prstGeom>
            <a:ln w="28575" cap="flat" cmpd="sng">
              <a:solidFill>
                <a:srgbClr val="000080"/>
              </a:solidFill>
              <a:prstDash val="solid"/>
              <a:round/>
              <a:headEnd type="none" w="med" len="med"/>
              <a:tailEnd type="none" w="med" len="med"/>
            </a:ln>
          </p:spPr>
        </p:cxnSp>
        <p:cxnSp>
          <p:nvCxnSpPr>
            <p:cNvPr id="23576" name="Line 25"/>
            <p:cNvCxnSpPr/>
            <p:nvPr/>
          </p:nvCxnSpPr>
          <p:spPr>
            <a:xfrm flipV="1">
              <a:off x="336" y="576"/>
              <a:ext cx="1056" cy="768"/>
            </a:xfrm>
            <a:prstGeom prst="line">
              <a:avLst/>
            </a:prstGeom>
            <a:ln w="19050" cap="flat" cmpd="sng">
              <a:solidFill>
                <a:schemeClr val="tx1"/>
              </a:solidFill>
              <a:prstDash val="solid"/>
              <a:round/>
              <a:headEnd type="none" w="med" len="med"/>
              <a:tailEnd type="none" w="med" len="med"/>
            </a:ln>
          </p:spPr>
        </p:cxnSp>
        <p:sp>
          <p:nvSpPr>
            <p:cNvPr id="23577" name="Rectangle 26"/>
            <p:cNvSpPr/>
            <p:nvPr/>
          </p:nvSpPr>
          <p:spPr>
            <a:xfrm>
              <a:off x="336" y="96"/>
              <a:ext cx="1248" cy="1248"/>
            </a:xfrm>
            <a:prstGeom prst="rect">
              <a:avLst/>
            </a:prstGeom>
            <a:noFill/>
            <a:ln w="28575" cap="flat" cmpd="sng">
              <a:solidFill>
                <a:srgbClr val="000080"/>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cxnSp>
          <p:nvCxnSpPr>
            <p:cNvPr id="23578" name="Line 27"/>
            <p:cNvCxnSpPr/>
            <p:nvPr/>
          </p:nvCxnSpPr>
          <p:spPr>
            <a:xfrm flipH="1">
              <a:off x="1392" y="96"/>
              <a:ext cx="192" cy="480"/>
            </a:xfrm>
            <a:prstGeom prst="line">
              <a:avLst/>
            </a:prstGeom>
            <a:ln w="28575" cap="flat" cmpd="sng">
              <a:solidFill>
                <a:srgbClr val="000080"/>
              </a:solidFill>
              <a:prstDash val="solid"/>
              <a:round/>
              <a:headEnd type="none" w="med" len="med"/>
              <a:tailEnd type="none" w="med" len="med"/>
            </a:ln>
          </p:spPr>
        </p:cxnSp>
        <p:cxnSp>
          <p:nvCxnSpPr>
            <p:cNvPr id="23579" name="Line 28"/>
            <p:cNvCxnSpPr/>
            <p:nvPr/>
          </p:nvCxnSpPr>
          <p:spPr>
            <a:xfrm flipH="1">
              <a:off x="96" y="96"/>
              <a:ext cx="240" cy="480"/>
            </a:xfrm>
            <a:prstGeom prst="line">
              <a:avLst/>
            </a:prstGeom>
            <a:ln w="28575" cap="flat" cmpd="sng">
              <a:solidFill>
                <a:srgbClr val="000080"/>
              </a:solidFill>
              <a:prstDash val="solid"/>
              <a:round/>
              <a:headEnd type="none" w="med" len="med"/>
              <a:tailEnd type="none" w="med" len="med"/>
            </a:ln>
          </p:spPr>
        </p:cxnSp>
        <p:cxnSp>
          <p:nvCxnSpPr>
            <p:cNvPr id="23580" name="Line 29"/>
            <p:cNvCxnSpPr/>
            <p:nvPr/>
          </p:nvCxnSpPr>
          <p:spPr>
            <a:xfrm flipH="1">
              <a:off x="96" y="1344"/>
              <a:ext cx="240" cy="480"/>
            </a:xfrm>
            <a:prstGeom prst="line">
              <a:avLst/>
            </a:prstGeom>
            <a:ln w="28575" cap="flat" cmpd="sng">
              <a:solidFill>
                <a:srgbClr val="000080"/>
              </a:solidFill>
              <a:prstDash val="solid"/>
              <a:round/>
              <a:headEnd type="none" w="med" len="med"/>
              <a:tailEnd type="none" w="med" len="med"/>
            </a:ln>
          </p:spPr>
        </p:cxnSp>
        <p:cxnSp>
          <p:nvCxnSpPr>
            <p:cNvPr id="23581" name="Line 30"/>
            <p:cNvCxnSpPr/>
            <p:nvPr/>
          </p:nvCxnSpPr>
          <p:spPr>
            <a:xfrm flipV="1">
              <a:off x="96" y="96"/>
              <a:ext cx="1488" cy="1728"/>
            </a:xfrm>
            <a:prstGeom prst="line">
              <a:avLst/>
            </a:prstGeom>
            <a:ln w="19050" cap="flat" cmpd="sng">
              <a:solidFill>
                <a:schemeClr val="tx1"/>
              </a:solidFill>
              <a:prstDash val="solid"/>
              <a:round/>
              <a:headEnd type="none" w="med" len="med"/>
              <a:tailEnd type="none" w="med" len="med"/>
            </a:ln>
          </p:spPr>
        </p:cxnSp>
        <p:cxnSp>
          <p:nvCxnSpPr>
            <p:cNvPr id="23582" name="Line 31"/>
            <p:cNvCxnSpPr/>
            <p:nvPr/>
          </p:nvCxnSpPr>
          <p:spPr>
            <a:xfrm>
              <a:off x="336" y="96"/>
              <a:ext cx="1056" cy="1728"/>
            </a:xfrm>
            <a:prstGeom prst="line">
              <a:avLst/>
            </a:prstGeom>
            <a:ln w="19050" cap="flat" cmpd="sng">
              <a:solidFill>
                <a:schemeClr val="tx1"/>
              </a:solidFill>
              <a:prstDash val="solid"/>
              <a:round/>
              <a:headEnd type="none" w="med" len="med"/>
              <a:tailEnd type="none" w="med" len="med"/>
            </a:ln>
          </p:spPr>
        </p:cxnSp>
        <p:cxnSp>
          <p:nvCxnSpPr>
            <p:cNvPr id="23583" name="Line 32"/>
            <p:cNvCxnSpPr/>
            <p:nvPr/>
          </p:nvCxnSpPr>
          <p:spPr>
            <a:xfrm flipH="1" flipV="1">
              <a:off x="96" y="576"/>
              <a:ext cx="1488" cy="768"/>
            </a:xfrm>
            <a:prstGeom prst="line">
              <a:avLst/>
            </a:prstGeom>
            <a:ln w="19050" cap="flat" cmpd="sng">
              <a:solidFill>
                <a:schemeClr val="tx1"/>
              </a:solidFill>
              <a:prstDash val="solid"/>
              <a:round/>
              <a:headEnd type="none" w="med" len="med"/>
              <a:tailEnd type="none" w="med" len="med"/>
            </a:ln>
          </p:spPr>
        </p:cxnSp>
        <p:sp>
          <p:nvSpPr>
            <p:cNvPr id="23584" name="Oval 33"/>
            <p:cNvSpPr/>
            <p:nvPr/>
          </p:nvSpPr>
          <p:spPr>
            <a:xfrm>
              <a:off x="1488" y="0"/>
              <a:ext cx="192" cy="192"/>
            </a:xfrm>
            <a:prstGeom prst="ellipse">
              <a:avLst/>
            </a:prstGeom>
            <a:gradFill rotWithShape="1">
              <a:gsLst>
                <a:gs pos="0">
                  <a:srgbClr val="76002F"/>
                </a:gs>
                <a:gs pos="100000">
                  <a:srgbClr val="FF0066"/>
                </a:gs>
              </a:gsLst>
              <a:lin ang="5400000" scaled="1"/>
              <a:tileRect/>
            </a:gradFill>
            <a:ln w="2857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3585" name="Oval 34"/>
            <p:cNvSpPr/>
            <p:nvPr/>
          </p:nvSpPr>
          <p:spPr>
            <a:xfrm>
              <a:off x="240" y="0"/>
              <a:ext cx="192" cy="192"/>
            </a:xfrm>
            <a:prstGeom prst="ellipse">
              <a:avLst/>
            </a:prstGeom>
            <a:gradFill rotWithShape="1">
              <a:gsLst>
                <a:gs pos="0">
                  <a:srgbClr val="76002F"/>
                </a:gs>
                <a:gs pos="100000">
                  <a:srgbClr val="FF0066"/>
                </a:gs>
              </a:gsLst>
              <a:lin ang="5400000" scaled="1"/>
              <a:tileRect/>
            </a:gradFill>
            <a:ln w="28575" cap="flat" cmpd="sng">
              <a:solidFill>
                <a:srgbClr val="000080"/>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3586" name="Oval 35"/>
            <p:cNvSpPr/>
            <p:nvPr/>
          </p:nvSpPr>
          <p:spPr>
            <a:xfrm>
              <a:off x="240" y="1248"/>
              <a:ext cx="192" cy="192"/>
            </a:xfrm>
            <a:prstGeom prst="ellipse">
              <a:avLst/>
            </a:prstGeom>
            <a:gradFill rotWithShape="1">
              <a:gsLst>
                <a:gs pos="0">
                  <a:srgbClr val="76002F"/>
                </a:gs>
                <a:gs pos="100000">
                  <a:srgbClr val="FF0066"/>
                </a:gs>
              </a:gsLst>
              <a:lin ang="5400000" scaled="1"/>
              <a:tileRect/>
            </a:gradFill>
            <a:ln w="2857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3587" name="Oval 36"/>
            <p:cNvSpPr/>
            <p:nvPr/>
          </p:nvSpPr>
          <p:spPr>
            <a:xfrm>
              <a:off x="1488" y="1200"/>
              <a:ext cx="192" cy="192"/>
            </a:xfrm>
            <a:prstGeom prst="ellipse">
              <a:avLst/>
            </a:prstGeom>
            <a:gradFill rotWithShape="1">
              <a:gsLst>
                <a:gs pos="0">
                  <a:srgbClr val="76002F"/>
                </a:gs>
                <a:gs pos="100000">
                  <a:srgbClr val="FF0066"/>
                </a:gs>
              </a:gsLst>
              <a:lin ang="5400000" scaled="1"/>
              <a:tileRect/>
            </a:gradFill>
            <a:ln w="2857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3588" name="Oval 37"/>
            <p:cNvSpPr/>
            <p:nvPr/>
          </p:nvSpPr>
          <p:spPr>
            <a:xfrm>
              <a:off x="768" y="864"/>
              <a:ext cx="192" cy="192"/>
            </a:xfrm>
            <a:prstGeom prst="ellipse">
              <a:avLst/>
            </a:prstGeom>
            <a:gradFill rotWithShape="1">
              <a:gsLst>
                <a:gs pos="0">
                  <a:srgbClr val="76002F"/>
                </a:gs>
                <a:gs pos="100000">
                  <a:srgbClr val="FF0066"/>
                </a:gs>
              </a:gsLst>
              <a:lin ang="5400000" scaled="1"/>
              <a:tileRect/>
            </a:gradFill>
            <a:ln w="2857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3589" name="Rectangle 38"/>
            <p:cNvSpPr/>
            <p:nvPr/>
          </p:nvSpPr>
          <p:spPr>
            <a:xfrm>
              <a:off x="96" y="576"/>
              <a:ext cx="1296" cy="1248"/>
            </a:xfrm>
            <a:prstGeom prst="rect">
              <a:avLst/>
            </a:prstGeom>
            <a:noFill/>
            <a:ln w="28575" cap="flat" cmpd="sng">
              <a:solidFill>
                <a:srgbClr val="000080"/>
              </a:solidFill>
              <a:prstDash val="solid"/>
              <a:miter/>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3590" name="Oval 39"/>
            <p:cNvSpPr/>
            <p:nvPr/>
          </p:nvSpPr>
          <p:spPr>
            <a:xfrm>
              <a:off x="1296" y="480"/>
              <a:ext cx="192" cy="192"/>
            </a:xfrm>
            <a:prstGeom prst="ellipse">
              <a:avLst/>
            </a:prstGeom>
            <a:gradFill rotWithShape="1">
              <a:gsLst>
                <a:gs pos="0">
                  <a:srgbClr val="76002F"/>
                </a:gs>
                <a:gs pos="100000">
                  <a:srgbClr val="FF0066"/>
                </a:gs>
              </a:gsLst>
              <a:lin ang="5400000" scaled="1"/>
              <a:tileRect/>
            </a:gradFill>
            <a:ln w="2857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3591" name="Oval 40"/>
            <p:cNvSpPr/>
            <p:nvPr/>
          </p:nvSpPr>
          <p:spPr>
            <a:xfrm>
              <a:off x="1296" y="1680"/>
              <a:ext cx="192" cy="192"/>
            </a:xfrm>
            <a:prstGeom prst="ellipse">
              <a:avLst/>
            </a:prstGeom>
            <a:gradFill rotWithShape="1">
              <a:gsLst>
                <a:gs pos="0">
                  <a:srgbClr val="76002F"/>
                </a:gs>
                <a:gs pos="100000">
                  <a:srgbClr val="FF0066"/>
                </a:gs>
              </a:gsLst>
              <a:lin ang="5400000" scaled="1"/>
              <a:tileRect/>
            </a:gradFill>
            <a:ln w="2857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3592" name="Oval 41"/>
            <p:cNvSpPr/>
            <p:nvPr/>
          </p:nvSpPr>
          <p:spPr>
            <a:xfrm>
              <a:off x="0" y="1680"/>
              <a:ext cx="192" cy="192"/>
            </a:xfrm>
            <a:prstGeom prst="ellipse">
              <a:avLst/>
            </a:prstGeom>
            <a:gradFill rotWithShape="1">
              <a:gsLst>
                <a:gs pos="0">
                  <a:srgbClr val="76002F"/>
                </a:gs>
                <a:gs pos="100000">
                  <a:srgbClr val="FF0066"/>
                </a:gs>
              </a:gsLst>
              <a:lin ang="5400000" scaled="1"/>
              <a:tileRect/>
            </a:gradFill>
            <a:ln w="2857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3593" name="Oval 42"/>
            <p:cNvSpPr/>
            <p:nvPr/>
          </p:nvSpPr>
          <p:spPr>
            <a:xfrm>
              <a:off x="0" y="480"/>
              <a:ext cx="192" cy="192"/>
            </a:xfrm>
            <a:prstGeom prst="ellipse">
              <a:avLst/>
            </a:prstGeom>
            <a:gradFill rotWithShape="1">
              <a:gsLst>
                <a:gs pos="0">
                  <a:srgbClr val="76002F"/>
                </a:gs>
                <a:gs pos="100000">
                  <a:srgbClr val="FF0066"/>
                </a:gs>
              </a:gsLst>
              <a:lin ang="5400000" scaled="1"/>
              <a:tileRect/>
            </a:gradFill>
            <a:ln w="2857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pic>
        <p:nvPicPr>
          <p:cNvPr id="23595" name="Picture 7"/>
          <p:cNvPicPr>
            <a:picLocks noChangeAspect="1"/>
          </p:cNvPicPr>
          <p:nvPr/>
        </p:nvPicPr>
        <p:blipFill>
          <a:blip r:embed="rId1"/>
          <a:stretch>
            <a:fillRect/>
          </a:stretch>
        </p:blipFill>
        <p:spPr>
          <a:xfrm>
            <a:off x="4876800" y="5410200"/>
            <a:ext cx="946150" cy="1150938"/>
          </a:xfrm>
          <a:prstGeom prst="rect">
            <a:avLst/>
          </a:prstGeom>
          <a:noFill/>
          <a:ln w="9525">
            <a:noFill/>
          </a:ln>
        </p:spPr>
      </p:pic>
      <p:pic>
        <p:nvPicPr>
          <p:cNvPr id="23596" name="Picture 8"/>
          <p:cNvPicPr>
            <a:picLocks noChangeAspect="1"/>
          </p:cNvPicPr>
          <p:nvPr/>
        </p:nvPicPr>
        <p:blipFill>
          <a:blip r:embed="rId2"/>
          <a:stretch>
            <a:fillRect/>
          </a:stretch>
        </p:blipFill>
        <p:spPr>
          <a:xfrm>
            <a:off x="4727575" y="4035425"/>
            <a:ext cx="1289050" cy="1155700"/>
          </a:xfrm>
          <a:prstGeom prst="rect">
            <a:avLst/>
          </a:prstGeom>
          <a:noFill/>
          <a:ln w="9525">
            <a:noFill/>
          </a:ln>
        </p:spPr>
      </p:pic>
      <p:pic>
        <p:nvPicPr>
          <p:cNvPr id="23597" name="Picture 45"/>
          <p:cNvPicPr>
            <a:picLocks noChangeAspect="1"/>
          </p:cNvPicPr>
          <p:nvPr/>
        </p:nvPicPr>
        <p:blipFill>
          <a:blip r:embed="rId3">
            <a:lum contrast="20000"/>
          </a:blip>
          <a:stretch>
            <a:fillRect/>
          </a:stretch>
        </p:blipFill>
        <p:spPr>
          <a:xfrm>
            <a:off x="4872038" y="1052513"/>
            <a:ext cx="1081087" cy="1065212"/>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3554"/>
                                        </p:tgtEl>
                                        <p:attrNameLst>
                                          <p:attrName>style.visibility</p:attrName>
                                        </p:attrNameLst>
                                      </p:cBhvr>
                                      <p:to>
                                        <p:strVal val="visible"/>
                                      </p:to>
                                    </p:set>
                                    <p:anim calcmode="lin" valueType="num">
                                      <p:cBhvr>
                                        <p:cTn id="7" dur="500" fill="hold"/>
                                        <p:tgtEl>
                                          <p:spTgt spid="23554"/>
                                        </p:tgtEl>
                                        <p:attrNameLst>
                                          <p:attrName>ppt_w</p:attrName>
                                        </p:attrNameLst>
                                      </p:cBhvr>
                                      <p:tavLst>
                                        <p:tav tm="0">
                                          <p:val>
                                            <p:fltVal val="0.000000"/>
                                          </p:val>
                                        </p:tav>
                                        <p:tav tm="100000">
                                          <p:val>
                                            <p:strVal val="#ppt_w"/>
                                          </p:val>
                                        </p:tav>
                                      </p:tavLst>
                                    </p:anim>
                                    <p:anim calcmode="lin" valueType="num">
                                      <p:cBhvr>
                                        <p:cTn id="8" dur="500" fill="hold"/>
                                        <p:tgtEl>
                                          <p:spTgt spid="23554"/>
                                        </p:tgtEl>
                                        <p:attrNameLst>
                                          <p:attrName>ppt_h</p:attrName>
                                        </p:attrNameLst>
                                      </p:cBhvr>
                                      <p:tavLst>
                                        <p:tav tm="0">
                                          <p:val>
                                            <p:fltVal val="0.00000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3597"/>
                                        </p:tgtEl>
                                        <p:attrNameLst>
                                          <p:attrName>style.visibility</p:attrName>
                                        </p:attrNameLst>
                                      </p:cBhvr>
                                      <p:to>
                                        <p:strVal val="visible"/>
                                      </p:to>
                                    </p:set>
                                    <p:animEffect transition="in" filter="blinds(horizontal)">
                                      <p:cBhvr>
                                        <p:cTn id="13" dur="500" fill="hold"/>
                                        <p:tgtEl>
                                          <p:spTgt spid="2359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3571"/>
                                        </p:tgtEl>
                                        <p:attrNameLst>
                                          <p:attrName>style.visibility</p:attrName>
                                        </p:attrNameLst>
                                      </p:cBhvr>
                                      <p:to>
                                        <p:strVal val="visible"/>
                                      </p:to>
                                    </p:set>
                                    <p:animEffect transition="in" filter="dissolve">
                                      <p:cBhvr>
                                        <p:cTn id="18" dur="500" fill="hold"/>
                                        <p:tgtEl>
                                          <p:spTgt spid="2357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3555"/>
                                        </p:tgtEl>
                                        <p:attrNameLst>
                                          <p:attrName>style.visibility</p:attrName>
                                        </p:attrNameLst>
                                      </p:cBhvr>
                                      <p:to>
                                        <p:strVal val="visible"/>
                                      </p:to>
                                    </p:set>
                                    <p:animEffect transition="in" filter="wipe(left)">
                                      <p:cBhvr>
                                        <p:cTn id="23" dur="500" fill="hold"/>
                                        <p:tgtEl>
                                          <p:spTgt spid="23555"/>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23558"/>
                                        </p:tgtEl>
                                        <p:attrNameLst>
                                          <p:attrName>style.visibility</p:attrName>
                                        </p:attrNameLst>
                                      </p:cBhvr>
                                      <p:to>
                                        <p:strVal val="visible"/>
                                      </p:to>
                                    </p:set>
                                    <p:anim calcmode="lin" valueType="num">
                                      <p:cBhvr>
                                        <p:cTn id="28" dur="500" fill="hold"/>
                                        <p:tgtEl>
                                          <p:spTgt spid="23558"/>
                                        </p:tgtEl>
                                        <p:attrNameLst>
                                          <p:attrName>ppt_w</p:attrName>
                                        </p:attrNameLst>
                                      </p:cBhvr>
                                      <p:tavLst>
                                        <p:tav tm="0">
                                          <p:val>
                                            <p:fltVal val="0.000000"/>
                                          </p:val>
                                        </p:tav>
                                        <p:tav tm="100000">
                                          <p:val>
                                            <p:strVal val="#ppt_w"/>
                                          </p:val>
                                        </p:tav>
                                      </p:tavLst>
                                    </p:anim>
                                    <p:anim calcmode="lin" valueType="num">
                                      <p:cBhvr>
                                        <p:cTn id="29" dur="500" fill="hold"/>
                                        <p:tgtEl>
                                          <p:spTgt spid="23558"/>
                                        </p:tgtEl>
                                        <p:attrNameLst>
                                          <p:attrName>ppt_h</p:attrName>
                                        </p:attrNameLst>
                                      </p:cBhvr>
                                      <p:tavLst>
                                        <p:tav tm="0">
                                          <p:val>
                                            <p:fltVal val="0.00000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3575"/>
                                        </p:tgtEl>
                                        <p:attrNameLst>
                                          <p:attrName>style.visibility</p:attrName>
                                        </p:attrNameLst>
                                      </p:cBhvr>
                                      <p:to>
                                        <p:strVal val="visible"/>
                                      </p:to>
                                    </p:set>
                                    <p:anim calcmode="lin" valueType="num">
                                      <p:cBhvr additive="base">
                                        <p:cTn id="34" dur="500" fill="hold"/>
                                        <p:tgtEl>
                                          <p:spTgt spid="23575"/>
                                        </p:tgtEl>
                                        <p:attrNameLst>
                                          <p:attrName>ppt_x</p:attrName>
                                        </p:attrNameLst>
                                      </p:cBhvr>
                                      <p:tavLst>
                                        <p:tav tm="0">
                                          <p:val>
                                            <p:strVal val="#ppt_x"/>
                                          </p:val>
                                        </p:tav>
                                        <p:tav tm="100000">
                                          <p:val>
                                            <p:strVal val="#ppt_x"/>
                                          </p:val>
                                        </p:tav>
                                      </p:tavLst>
                                    </p:anim>
                                    <p:anim calcmode="lin" valueType="num">
                                      <p:cBhvr additive="base">
                                        <p:cTn id="35" dur="500" fill="hold"/>
                                        <p:tgtEl>
                                          <p:spTgt spid="2357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23572"/>
                                        </p:tgtEl>
                                        <p:attrNameLst>
                                          <p:attrName>style.visibility</p:attrName>
                                        </p:attrNameLst>
                                      </p:cBhvr>
                                      <p:to>
                                        <p:strVal val="visible"/>
                                      </p:to>
                                    </p:set>
                                    <p:animEffect transition="in" filter="dissolve">
                                      <p:cBhvr>
                                        <p:cTn id="40" dur="500" fill="hold"/>
                                        <p:tgtEl>
                                          <p:spTgt spid="2357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3559"/>
                                        </p:tgtEl>
                                        <p:attrNameLst>
                                          <p:attrName>style.visibility</p:attrName>
                                        </p:attrNameLst>
                                      </p:cBhvr>
                                      <p:to>
                                        <p:strVal val="visible"/>
                                      </p:to>
                                    </p:set>
                                    <p:animEffect transition="in" filter="wipe(left)">
                                      <p:cBhvr>
                                        <p:cTn id="45" dur="500" fill="hold"/>
                                        <p:tgtEl>
                                          <p:spTgt spid="23559"/>
                                        </p:tgtEl>
                                      </p:cBhvr>
                                    </p:animEffect>
                                  </p:childTnLst>
                                </p:cTn>
                              </p:par>
                            </p:childTnLst>
                          </p:cTn>
                        </p:par>
                      </p:childTnLst>
                    </p:cTn>
                  </p:par>
                  <p:par>
                    <p:cTn id="46" fill="hold">
                      <p:stCondLst>
                        <p:cond delay="indefinite"/>
                      </p:stCondLst>
                      <p:childTnLst>
                        <p:par>
                          <p:cTn id="47" fill="hold">
                            <p:stCondLst>
                              <p:cond delay="0"/>
                            </p:stCondLst>
                            <p:childTnLst>
                              <p:par>
                                <p:cTn id="48" presetID="23" presetClass="entr" presetSubtype="16" fill="hold" grpId="0" nodeType="clickEffect">
                                  <p:stCondLst>
                                    <p:cond delay="0"/>
                                  </p:stCondLst>
                                  <p:childTnLst>
                                    <p:set>
                                      <p:cBhvr>
                                        <p:cTn id="49" dur="1" fill="hold">
                                          <p:stCondLst>
                                            <p:cond delay="0"/>
                                          </p:stCondLst>
                                        </p:cTn>
                                        <p:tgtEl>
                                          <p:spTgt spid="23566"/>
                                        </p:tgtEl>
                                        <p:attrNameLst>
                                          <p:attrName>style.visibility</p:attrName>
                                        </p:attrNameLst>
                                      </p:cBhvr>
                                      <p:to>
                                        <p:strVal val="visible"/>
                                      </p:to>
                                    </p:set>
                                    <p:anim calcmode="lin" valueType="num">
                                      <p:cBhvr>
                                        <p:cTn id="50" dur="500" fill="hold"/>
                                        <p:tgtEl>
                                          <p:spTgt spid="23566"/>
                                        </p:tgtEl>
                                        <p:attrNameLst>
                                          <p:attrName>ppt_w</p:attrName>
                                        </p:attrNameLst>
                                      </p:cBhvr>
                                      <p:tavLst>
                                        <p:tav tm="0">
                                          <p:val>
                                            <p:fltVal val="0.000000"/>
                                          </p:val>
                                        </p:tav>
                                        <p:tav tm="100000">
                                          <p:val>
                                            <p:strVal val="#ppt_w"/>
                                          </p:val>
                                        </p:tav>
                                      </p:tavLst>
                                    </p:anim>
                                    <p:anim calcmode="lin" valueType="num">
                                      <p:cBhvr>
                                        <p:cTn id="51" dur="500" fill="hold"/>
                                        <p:tgtEl>
                                          <p:spTgt spid="23566"/>
                                        </p:tgtEl>
                                        <p:attrNameLst>
                                          <p:attrName>ppt_h</p:attrName>
                                        </p:attrNameLst>
                                      </p:cBhvr>
                                      <p:tavLst>
                                        <p:tav tm="0">
                                          <p:val>
                                            <p:fltVal val="0.000000"/>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3596"/>
                                        </p:tgtEl>
                                        <p:attrNameLst>
                                          <p:attrName>style.visibility</p:attrName>
                                        </p:attrNameLst>
                                      </p:cBhvr>
                                      <p:to>
                                        <p:strVal val="visible"/>
                                      </p:to>
                                    </p:set>
                                    <p:animEffect transition="in" filter="dissolve">
                                      <p:cBhvr>
                                        <p:cTn id="56" dur="500" fill="hold"/>
                                        <p:tgtEl>
                                          <p:spTgt spid="23596"/>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23574"/>
                                        </p:tgtEl>
                                        <p:attrNameLst>
                                          <p:attrName>style.visibility</p:attrName>
                                        </p:attrNameLst>
                                      </p:cBhvr>
                                      <p:to>
                                        <p:strVal val="visible"/>
                                      </p:to>
                                    </p:set>
                                    <p:animEffect transition="in" filter="dissolve">
                                      <p:cBhvr>
                                        <p:cTn id="61" dur="500" fill="hold"/>
                                        <p:tgtEl>
                                          <p:spTgt spid="2357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3567"/>
                                        </p:tgtEl>
                                        <p:attrNameLst>
                                          <p:attrName>style.visibility</p:attrName>
                                        </p:attrNameLst>
                                      </p:cBhvr>
                                      <p:to>
                                        <p:strVal val="visible"/>
                                      </p:to>
                                    </p:set>
                                    <p:animEffect transition="in" filter="wipe(left)">
                                      <p:cBhvr>
                                        <p:cTn id="66" dur="500" fill="hold"/>
                                        <p:tgtEl>
                                          <p:spTgt spid="23567"/>
                                        </p:tgtEl>
                                      </p:cBhvr>
                                    </p:animEffect>
                                  </p:childTnLst>
                                </p:cTn>
                              </p:par>
                            </p:childTnLst>
                          </p:cTn>
                        </p:par>
                      </p:childTnLst>
                    </p:cTn>
                  </p:par>
                  <p:par>
                    <p:cTn id="67" fill="hold">
                      <p:stCondLst>
                        <p:cond delay="indefinite"/>
                      </p:stCondLst>
                      <p:childTnLst>
                        <p:par>
                          <p:cTn id="68" fill="hold">
                            <p:stCondLst>
                              <p:cond delay="0"/>
                            </p:stCondLst>
                            <p:childTnLst>
                              <p:par>
                                <p:cTn id="69" presetID="23" presetClass="entr" presetSubtype="16" fill="hold" grpId="0" nodeType="clickEffect">
                                  <p:stCondLst>
                                    <p:cond delay="0"/>
                                  </p:stCondLst>
                                  <p:childTnLst>
                                    <p:set>
                                      <p:cBhvr>
                                        <p:cTn id="70" dur="1" fill="hold">
                                          <p:stCondLst>
                                            <p:cond delay="0"/>
                                          </p:stCondLst>
                                        </p:cTn>
                                        <p:tgtEl>
                                          <p:spTgt spid="23562"/>
                                        </p:tgtEl>
                                        <p:attrNameLst>
                                          <p:attrName>style.visibility</p:attrName>
                                        </p:attrNameLst>
                                      </p:cBhvr>
                                      <p:to>
                                        <p:strVal val="visible"/>
                                      </p:to>
                                    </p:set>
                                    <p:anim calcmode="lin" valueType="num">
                                      <p:cBhvr>
                                        <p:cTn id="71" dur="500" fill="hold"/>
                                        <p:tgtEl>
                                          <p:spTgt spid="23562"/>
                                        </p:tgtEl>
                                        <p:attrNameLst>
                                          <p:attrName>ppt_w</p:attrName>
                                        </p:attrNameLst>
                                      </p:cBhvr>
                                      <p:tavLst>
                                        <p:tav tm="0">
                                          <p:val>
                                            <p:fltVal val="0.000000"/>
                                          </p:val>
                                        </p:tav>
                                        <p:tav tm="100000">
                                          <p:val>
                                            <p:strVal val="#ppt_w"/>
                                          </p:val>
                                        </p:tav>
                                      </p:tavLst>
                                    </p:anim>
                                    <p:anim calcmode="lin" valueType="num">
                                      <p:cBhvr>
                                        <p:cTn id="72" dur="500" fill="hold"/>
                                        <p:tgtEl>
                                          <p:spTgt spid="23562"/>
                                        </p:tgtEl>
                                        <p:attrNameLst>
                                          <p:attrName>ppt_h</p:attrName>
                                        </p:attrNameLst>
                                      </p:cBhvr>
                                      <p:tavLst>
                                        <p:tav tm="0">
                                          <p:val>
                                            <p:fltVal val="0.000000"/>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23595"/>
                                        </p:tgtEl>
                                        <p:attrNameLst>
                                          <p:attrName>style.visibility</p:attrName>
                                        </p:attrNameLst>
                                      </p:cBhvr>
                                      <p:to>
                                        <p:strVal val="visible"/>
                                      </p:to>
                                    </p:set>
                                    <p:animEffect transition="in" filter="dissolve">
                                      <p:cBhvr>
                                        <p:cTn id="77" dur="500" fill="hold"/>
                                        <p:tgtEl>
                                          <p:spTgt spid="23595"/>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23573"/>
                                        </p:tgtEl>
                                        <p:attrNameLst>
                                          <p:attrName>style.visibility</p:attrName>
                                        </p:attrNameLst>
                                      </p:cBhvr>
                                      <p:to>
                                        <p:strVal val="visible"/>
                                      </p:to>
                                    </p:set>
                                    <p:animEffect transition="in" filter="dissolve">
                                      <p:cBhvr>
                                        <p:cTn id="82" dur="500" fill="hold"/>
                                        <p:tgtEl>
                                          <p:spTgt spid="2357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3563"/>
                                        </p:tgtEl>
                                        <p:attrNameLst>
                                          <p:attrName>style.visibility</p:attrName>
                                        </p:attrNameLst>
                                      </p:cBhvr>
                                      <p:to>
                                        <p:strVal val="visible"/>
                                      </p:to>
                                    </p:set>
                                    <p:animEffect transition="in" filter="wipe(left)">
                                      <p:cBhvr>
                                        <p:cTn id="87" dur="500" fill="hold"/>
                                        <p:tgtEl>
                                          <p:spTgt spid="23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animBg="1"/>
      <p:bldP spid="23558" grpId="0" animBg="1"/>
      <p:bldP spid="23562" grpId="0" animBg="1"/>
      <p:bldP spid="23566" grpId="0" animBg="1"/>
      <p:bldP spid="23571" grpId="0" bldLvl="0" animBg="1"/>
      <p:bldP spid="23572" grpId="0" bldLvl="0" animBg="1"/>
      <p:bldP spid="23573" grpId="0" bldLvl="0" animBg="1"/>
      <p:bldP spid="23574"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618490" y="1802130"/>
            <a:ext cx="10574655" cy="4514850"/>
          </a:xfrm>
          <a:prstGeom prst="rect">
            <a:avLst/>
          </a:prstGeom>
        </p:spPr>
      </p:pic>
      <p:sp>
        <p:nvSpPr>
          <p:cNvPr id="6" name="文本框 5"/>
          <p:cNvSpPr txBox="1"/>
          <p:nvPr/>
        </p:nvSpPr>
        <p:spPr>
          <a:xfrm>
            <a:off x="401320" y="835025"/>
            <a:ext cx="4297680" cy="645160"/>
          </a:xfrm>
          <a:prstGeom prst="rect">
            <a:avLst/>
          </a:prstGeom>
          <a:noFill/>
        </p:spPr>
        <p:txBody>
          <a:bodyPr wrap="none" rtlCol="0">
            <a:spAutoFit/>
          </a:bodyPr>
          <a:lstStyle/>
          <a:p>
            <a:r>
              <a:rPr lang="zh-CN" altLang="en-US" sz="3600" b="1">
                <a:solidFill>
                  <a:srgbClr val="FF0000"/>
                </a:solidFill>
                <a:sym typeface="+mn-ea"/>
              </a:rPr>
              <a:t>常见金属晶体的结构</a:t>
            </a:r>
            <a:endParaRPr lang="zh-CN" altLang="en-US" sz="3600" b="1">
              <a:solidFill>
                <a:srgbClr val="FF0000"/>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264160" y="400685"/>
            <a:ext cx="2214880" cy="706755"/>
          </a:xfrm>
          <a:prstGeom prst="rect">
            <a:avLst/>
          </a:prstGeom>
          <a:noFill/>
          <a:ln>
            <a:noFill/>
          </a:ln>
        </p:spPr>
        <p:txBody>
          <a:bodyPr wrap="none" rtlCol="0" anchor="t">
            <a:spAutoFit/>
          </a:bodyPr>
          <a:lstStyle/>
          <a:p>
            <a:pPr algn="ctr"/>
            <a:r>
              <a:rPr lang="zh-CN" altLang="en-US" sz="4000" b="1">
                <a:solidFill>
                  <a:srgbClr val="00B050"/>
                </a:solidFill>
                <a:effectLst>
                  <a:outerShdw blurRad="38100" dist="19050" dir="2700000" algn="tl" rotWithShape="0">
                    <a:schemeClr val="dk1">
                      <a:alpha val="40000"/>
                    </a:schemeClr>
                  </a:outerShdw>
                </a:effectLst>
              </a:rPr>
              <a:t>交流研讨</a:t>
            </a:r>
            <a:endParaRPr lang="zh-CN" altLang="en-US" sz="4000" b="1">
              <a:solidFill>
                <a:srgbClr val="00B050"/>
              </a:solidFill>
              <a:effectLst>
                <a:outerShdw blurRad="38100" dist="19050" dir="2700000" algn="tl" rotWithShape="0">
                  <a:schemeClr val="dk1">
                    <a:alpha val="40000"/>
                  </a:schemeClr>
                </a:outerShdw>
              </a:effectLst>
            </a:endParaRPr>
          </a:p>
        </p:txBody>
      </p:sp>
      <p:sp>
        <p:nvSpPr>
          <p:cNvPr id="5" name="文本框 4"/>
          <p:cNvSpPr txBox="1"/>
          <p:nvPr/>
        </p:nvSpPr>
        <p:spPr>
          <a:xfrm>
            <a:off x="913765" y="998220"/>
            <a:ext cx="10363835" cy="1568450"/>
          </a:xfrm>
          <a:prstGeom prst="rect">
            <a:avLst/>
          </a:prstGeom>
          <a:noFill/>
        </p:spPr>
        <p:txBody>
          <a:bodyPr wrap="square" rtlCol="0" anchor="t">
            <a:spAutoFit/>
          </a:bodyPr>
          <a:lstStyle/>
          <a:p>
            <a:pPr fontAlgn="auto">
              <a:lnSpc>
                <a:spcPct val="150000"/>
              </a:lnSpc>
            </a:pPr>
            <a:r>
              <a:rPr lang="en-US" altLang="zh-CN" sz="3200" b="1"/>
              <a:t>      </a:t>
            </a:r>
            <a:r>
              <a:rPr lang="zh-CN" altLang="en-US" sz="3200" b="1"/>
              <a:t>请结合表 3-2-1 中辅助线的提示，描述其晶胞的结构特点，并计算晶胞中含有的原子数。</a:t>
            </a:r>
            <a:endParaRPr lang="zh-CN" altLang="en-US" sz="3200" b="1"/>
          </a:p>
        </p:txBody>
      </p:sp>
      <p:sp>
        <p:nvSpPr>
          <p:cNvPr id="7" name="文本框 6"/>
          <p:cNvSpPr txBox="1"/>
          <p:nvPr/>
        </p:nvSpPr>
        <p:spPr>
          <a:xfrm>
            <a:off x="711835" y="4941570"/>
            <a:ext cx="889000" cy="583565"/>
          </a:xfrm>
          <a:prstGeom prst="rect">
            <a:avLst/>
          </a:prstGeom>
          <a:noFill/>
        </p:spPr>
        <p:txBody>
          <a:bodyPr wrap="none" rtlCol="0">
            <a:spAutoFit/>
          </a:bodyPr>
          <a:lstStyle/>
          <a:p>
            <a:pPr algn="l"/>
            <a:r>
              <a:rPr lang="zh-CN" altLang="en-US" sz="3200" b="1">
                <a:solidFill>
                  <a:srgbClr val="FF0000"/>
                </a:solidFill>
                <a:sym typeface="+mn-ea"/>
              </a:rPr>
              <a:t> </a:t>
            </a:r>
            <a:r>
              <a:rPr lang="en-US" altLang="zh-CN" sz="3200" b="1">
                <a:solidFill>
                  <a:srgbClr val="FF0000"/>
                </a:solidFill>
                <a:sym typeface="+mn-ea"/>
              </a:rPr>
              <a:t>8</a:t>
            </a:r>
            <a:r>
              <a:rPr lang="en-US" altLang="zh-CN" sz="3200" b="1">
                <a:solidFill>
                  <a:srgbClr val="FF0000"/>
                </a:solidFill>
                <a:latin typeface="宋体" panose="02010600030101010101" pitchFamily="2" charset="-122"/>
                <a:ea typeface="宋体" panose="02010600030101010101" pitchFamily="2" charset="-122"/>
                <a:sym typeface="+mn-ea"/>
              </a:rPr>
              <a:t>×</a:t>
            </a:r>
            <a:endParaRPr lang="en-US" altLang="zh-CN" sz="3200" b="1">
              <a:solidFill>
                <a:srgbClr val="FF0000"/>
              </a:solidFill>
              <a:latin typeface="宋体" panose="02010600030101010101" pitchFamily="2" charset="-122"/>
              <a:ea typeface="宋体" panose="02010600030101010101" pitchFamily="2" charset="-122"/>
              <a:sym typeface="+mn-ea"/>
            </a:endParaRPr>
          </a:p>
        </p:txBody>
      </p:sp>
      <p:grpSp>
        <p:nvGrpSpPr>
          <p:cNvPr id="9" name="组合 8"/>
          <p:cNvGrpSpPr/>
          <p:nvPr/>
        </p:nvGrpSpPr>
        <p:grpSpPr>
          <a:xfrm>
            <a:off x="1512570" y="4655185"/>
            <a:ext cx="393065" cy="1059815"/>
            <a:chOff x="3078" y="7331"/>
            <a:chExt cx="619" cy="1669"/>
          </a:xfrm>
        </p:grpSpPr>
        <p:sp>
          <p:nvSpPr>
            <p:cNvPr id="8" name="文本框 7"/>
            <p:cNvSpPr txBox="1"/>
            <p:nvPr/>
          </p:nvSpPr>
          <p:spPr>
            <a:xfrm>
              <a:off x="3085" y="8082"/>
              <a:ext cx="612" cy="919"/>
            </a:xfrm>
            <a:prstGeom prst="rect">
              <a:avLst/>
            </a:prstGeom>
            <a:noFill/>
          </p:spPr>
          <p:txBody>
            <a:bodyPr wrap="square" rtlCol="0">
              <a:spAutoFit/>
            </a:bodyPr>
            <a:lstStyle/>
            <a:p>
              <a:pPr algn="l"/>
              <a:r>
                <a:rPr lang="en-US" altLang="zh-CN" sz="3200" b="1">
                  <a:solidFill>
                    <a:srgbClr val="FF0000"/>
                  </a:solidFill>
                  <a:sym typeface="+mn-ea"/>
                </a:rPr>
                <a:t>8</a:t>
              </a:r>
              <a:endParaRPr lang="en-US" altLang="zh-CN" sz="3200" b="1">
                <a:solidFill>
                  <a:srgbClr val="FF0000"/>
                </a:solidFill>
                <a:latin typeface="宋体" panose="02010600030101010101" pitchFamily="2" charset="-122"/>
                <a:ea typeface="宋体" panose="02010600030101010101" pitchFamily="2" charset="-122"/>
                <a:sym typeface="+mn-ea"/>
              </a:endParaRPr>
            </a:p>
          </p:txBody>
        </p:sp>
        <p:cxnSp>
          <p:nvCxnSpPr>
            <p:cNvPr id="10" name="直接连接符 9"/>
            <p:cNvCxnSpPr/>
            <p:nvPr/>
          </p:nvCxnSpPr>
          <p:spPr>
            <a:xfrm>
              <a:off x="3085" y="8250"/>
              <a:ext cx="605" cy="17"/>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078" y="7331"/>
              <a:ext cx="612" cy="919"/>
            </a:xfrm>
            <a:prstGeom prst="rect">
              <a:avLst/>
            </a:prstGeom>
            <a:noFill/>
          </p:spPr>
          <p:txBody>
            <a:bodyPr wrap="square" rtlCol="0">
              <a:spAutoFit/>
            </a:bodyPr>
            <a:lstStyle/>
            <a:p>
              <a:pPr algn="l"/>
              <a:r>
                <a:rPr lang="en-US" altLang="zh-CN" sz="3200" b="1">
                  <a:solidFill>
                    <a:srgbClr val="FF0000"/>
                  </a:solidFill>
                  <a:sym typeface="+mn-ea"/>
                </a:rPr>
                <a:t>1</a:t>
              </a:r>
              <a:endParaRPr lang="en-US" altLang="zh-CN" sz="3200" b="1">
                <a:solidFill>
                  <a:srgbClr val="FF0000"/>
                </a:solidFill>
                <a:latin typeface="宋体" panose="02010600030101010101" pitchFamily="2" charset="-122"/>
                <a:ea typeface="宋体" panose="02010600030101010101" pitchFamily="2" charset="-122"/>
                <a:sym typeface="+mn-ea"/>
              </a:endParaRPr>
            </a:p>
          </p:txBody>
        </p:sp>
      </p:grpSp>
      <p:sp>
        <p:nvSpPr>
          <p:cNvPr id="12" name="文本框 11"/>
          <p:cNvSpPr txBox="1"/>
          <p:nvPr/>
        </p:nvSpPr>
        <p:spPr>
          <a:xfrm>
            <a:off x="1717040" y="4952365"/>
            <a:ext cx="1091565" cy="583565"/>
          </a:xfrm>
          <a:prstGeom prst="rect">
            <a:avLst/>
          </a:prstGeom>
          <a:noFill/>
        </p:spPr>
        <p:txBody>
          <a:bodyPr wrap="none" rtlCol="0">
            <a:spAutoFit/>
          </a:bodyPr>
          <a:lstStyle/>
          <a:p>
            <a:pPr algn="l"/>
            <a:r>
              <a:rPr lang="zh-CN" altLang="en-US" sz="3200" b="1">
                <a:solidFill>
                  <a:srgbClr val="FF0000"/>
                </a:solidFill>
                <a:sym typeface="+mn-ea"/>
              </a:rPr>
              <a:t> </a:t>
            </a:r>
            <a:r>
              <a:rPr lang="en-US" altLang="zh-CN" sz="3200" b="1">
                <a:solidFill>
                  <a:srgbClr val="FF0000"/>
                </a:solidFill>
                <a:sym typeface="+mn-ea"/>
              </a:rPr>
              <a:t>+6</a:t>
            </a:r>
            <a:r>
              <a:rPr lang="en-US" altLang="zh-CN" sz="3200" b="1">
                <a:solidFill>
                  <a:srgbClr val="FF0000"/>
                </a:solidFill>
                <a:latin typeface="宋体" panose="02010600030101010101" pitchFamily="2" charset="-122"/>
                <a:ea typeface="宋体" panose="02010600030101010101" pitchFamily="2" charset="-122"/>
                <a:sym typeface="+mn-ea"/>
              </a:rPr>
              <a:t>×</a:t>
            </a:r>
            <a:endParaRPr lang="en-US" altLang="zh-CN" sz="3200" b="1">
              <a:solidFill>
                <a:srgbClr val="FF0000"/>
              </a:solidFill>
              <a:latin typeface="宋体" panose="02010600030101010101" pitchFamily="2" charset="-122"/>
              <a:ea typeface="宋体" panose="02010600030101010101" pitchFamily="2" charset="-122"/>
              <a:sym typeface="+mn-ea"/>
            </a:endParaRPr>
          </a:p>
        </p:txBody>
      </p:sp>
      <p:grpSp>
        <p:nvGrpSpPr>
          <p:cNvPr id="13" name="组合 12"/>
          <p:cNvGrpSpPr/>
          <p:nvPr/>
        </p:nvGrpSpPr>
        <p:grpSpPr>
          <a:xfrm>
            <a:off x="2709545" y="4702810"/>
            <a:ext cx="393065" cy="1060450"/>
            <a:chOff x="3078" y="7331"/>
            <a:chExt cx="619" cy="1670"/>
          </a:xfrm>
        </p:grpSpPr>
        <p:sp>
          <p:nvSpPr>
            <p:cNvPr id="14" name="文本框 13"/>
            <p:cNvSpPr txBox="1"/>
            <p:nvPr/>
          </p:nvSpPr>
          <p:spPr>
            <a:xfrm>
              <a:off x="3085" y="8082"/>
              <a:ext cx="612" cy="919"/>
            </a:xfrm>
            <a:prstGeom prst="rect">
              <a:avLst/>
            </a:prstGeom>
            <a:noFill/>
          </p:spPr>
          <p:txBody>
            <a:bodyPr wrap="square" rtlCol="0">
              <a:spAutoFit/>
            </a:bodyPr>
            <a:lstStyle/>
            <a:p>
              <a:pPr algn="l"/>
              <a:r>
                <a:rPr lang="en-US" altLang="zh-CN" sz="3200" b="1">
                  <a:solidFill>
                    <a:srgbClr val="FF0000"/>
                  </a:solidFill>
                  <a:sym typeface="+mn-ea"/>
                </a:rPr>
                <a:t>2</a:t>
              </a:r>
              <a:endParaRPr lang="en-US" altLang="zh-CN" sz="3200" b="1">
                <a:solidFill>
                  <a:srgbClr val="FF0000"/>
                </a:solidFill>
                <a:latin typeface="宋体" panose="02010600030101010101" pitchFamily="2" charset="-122"/>
                <a:ea typeface="宋体" panose="02010600030101010101" pitchFamily="2" charset="-122"/>
                <a:sym typeface="+mn-ea"/>
              </a:endParaRPr>
            </a:p>
          </p:txBody>
        </p:sp>
        <p:cxnSp>
          <p:nvCxnSpPr>
            <p:cNvPr id="15" name="直接连接符 14"/>
            <p:cNvCxnSpPr/>
            <p:nvPr/>
          </p:nvCxnSpPr>
          <p:spPr>
            <a:xfrm>
              <a:off x="3085" y="8250"/>
              <a:ext cx="605" cy="17"/>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078" y="7331"/>
              <a:ext cx="612" cy="919"/>
            </a:xfrm>
            <a:prstGeom prst="rect">
              <a:avLst/>
            </a:prstGeom>
            <a:noFill/>
          </p:spPr>
          <p:txBody>
            <a:bodyPr wrap="square" rtlCol="0">
              <a:spAutoFit/>
            </a:bodyPr>
            <a:lstStyle/>
            <a:p>
              <a:pPr algn="l"/>
              <a:r>
                <a:rPr lang="en-US" altLang="zh-CN" sz="3200" b="1">
                  <a:solidFill>
                    <a:srgbClr val="FF0000"/>
                  </a:solidFill>
                  <a:sym typeface="+mn-ea"/>
                </a:rPr>
                <a:t>1</a:t>
              </a:r>
              <a:endParaRPr lang="en-US" altLang="zh-CN" sz="3200" b="1">
                <a:solidFill>
                  <a:srgbClr val="FF0000"/>
                </a:solidFill>
                <a:latin typeface="宋体" panose="02010600030101010101" pitchFamily="2" charset="-122"/>
                <a:ea typeface="宋体" panose="02010600030101010101" pitchFamily="2" charset="-122"/>
                <a:sym typeface="+mn-ea"/>
              </a:endParaRPr>
            </a:p>
          </p:txBody>
        </p:sp>
      </p:grpSp>
      <p:sp>
        <p:nvSpPr>
          <p:cNvPr id="17" name="文本框 16"/>
          <p:cNvSpPr txBox="1"/>
          <p:nvPr/>
        </p:nvSpPr>
        <p:spPr>
          <a:xfrm>
            <a:off x="2976245" y="4952365"/>
            <a:ext cx="683260" cy="583565"/>
          </a:xfrm>
          <a:prstGeom prst="rect">
            <a:avLst/>
          </a:prstGeom>
          <a:noFill/>
        </p:spPr>
        <p:txBody>
          <a:bodyPr wrap="none" rtlCol="0">
            <a:spAutoFit/>
          </a:bodyPr>
          <a:lstStyle/>
          <a:p>
            <a:pPr algn="l"/>
            <a:r>
              <a:rPr lang="zh-CN" altLang="en-US" sz="3200" b="1">
                <a:solidFill>
                  <a:srgbClr val="FF0000"/>
                </a:solidFill>
                <a:sym typeface="+mn-ea"/>
              </a:rPr>
              <a:t> </a:t>
            </a:r>
            <a:r>
              <a:rPr lang="en-US" altLang="zh-CN" sz="3200" b="1">
                <a:solidFill>
                  <a:srgbClr val="FF0000"/>
                </a:solidFill>
                <a:sym typeface="+mn-ea"/>
              </a:rPr>
              <a:t>=4</a:t>
            </a:r>
            <a:endParaRPr lang="en-US" altLang="zh-CN" sz="3200" b="1">
              <a:solidFill>
                <a:srgbClr val="FF0000"/>
              </a:solidFill>
              <a:latin typeface="宋体" panose="02010600030101010101" pitchFamily="2" charset="-122"/>
              <a:ea typeface="宋体" panose="02010600030101010101" pitchFamily="2" charset="-122"/>
              <a:sym typeface="+mn-ea"/>
            </a:endParaRPr>
          </a:p>
        </p:txBody>
      </p:sp>
      <p:sp>
        <p:nvSpPr>
          <p:cNvPr id="18" name="文本框 17"/>
          <p:cNvSpPr txBox="1"/>
          <p:nvPr/>
        </p:nvSpPr>
        <p:spPr>
          <a:xfrm>
            <a:off x="4603750" y="5036820"/>
            <a:ext cx="889000" cy="583565"/>
          </a:xfrm>
          <a:prstGeom prst="rect">
            <a:avLst/>
          </a:prstGeom>
          <a:noFill/>
        </p:spPr>
        <p:txBody>
          <a:bodyPr wrap="none" rtlCol="0">
            <a:spAutoFit/>
          </a:bodyPr>
          <a:lstStyle/>
          <a:p>
            <a:pPr algn="l"/>
            <a:r>
              <a:rPr lang="zh-CN" altLang="en-US" sz="3200" b="1">
                <a:solidFill>
                  <a:srgbClr val="FF0000"/>
                </a:solidFill>
                <a:sym typeface="+mn-ea"/>
              </a:rPr>
              <a:t> </a:t>
            </a:r>
            <a:r>
              <a:rPr lang="en-US" altLang="zh-CN" sz="3200" b="1">
                <a:solidFill>
                  <a:srgbClr val="FF0000"/>
                </a:solidFill>
                <a:sym typeface="+mn-ea"/>
              </a:rPr>
              <a:t>8</a:t>
            </a:r>
            <a:r>
              <a:rPr lang="en-US" altLang="zh-CN" sz="3200" b="1">
                <a:solidFill>
                  <a:srgbClr val="FF0000"/>
                </a:solidFill>
                <a:latin typeface="宋体" panose="02010600030101010101" pitchFamily="2" charset="-122"/>
                <a:ea typeface="宋体" panose="02010600030101010101" pitchFamily="2" charset="-122"/>
                <a:sym typeface="+mn-ea"/>
              </a:rPr>
              <a:t>×</a:t>
            </a:r>
            <a:endParaRPr lang="en-US" altLang="zh-CN" sz="3200" b="1">
              <a:solidFill>
                <a:srgbClr val="FF0000"/>
              </a:solidFill>
              <a:latin typeface="宋体" panose="02010600030101010101" pitchFamily="2" charset="-122"/>
              <a:ea typeface="宋体" panose="02010600030101010101" pitchFamily="2" charset="-122"/>
              <a:sym typeface="+mn-ea"/>
            </a:endParaRPr>
          </a:p>
        </p:txBody>
      </p:sp>
      <p:grpSp>
        <p:nvGrpSpPr>
          <p:cNvPr id="19" name="组合 18"/>
          <p:cNvGrpSpPr/>
          <p:nvPr/>
        </p:nvGrpSpPr>
        <p:grpSpPr>
          <a:xfrm>
            <a:off x="5404485" y="4761865"/>
            <a:ext cx="393065" cy="1059815"/>
            <a:chOff x="3078" y="7331"/>
            <a:chExt cx="619" cy="1669"/>
          </a:xfrm>
        </p:grpSpPr>
        <p:sp>
          <p:nvSpPr>
            <p:cNvPr id="20" name="文本框 19"/>
            <p:cNvSpPr txBox="1"/>
            <p:nvPr/>
          </p:nvSpPr>
          <p:spPr>
            <a:xfrm>
              <a:off x="3085" y="8082"/>
              <a:ext cx="612" cy="919"/>
            </a:xfrm>
            <a:prstGeom prst="rect">
              <a:avLst/>
            </a:prstGeom>
            <a:noFill/>
          </p:spPr>
          <p:txBody>
            <a:bodyPr wrap="square" rtlCol="0">
              <a:spAutoFit/>
            </a:bodyPr>
            <a:lstStyle/>
            <a:p>
              <a:pPr algn="l"/>
              <a:r>
                <a:rPr lang="en-US" altLang="zh-CN" sz="3200" b="1">
                  <a:solidFill>
                    <a:srgbClr val="FF0000"/>
                  </a:solidFill>
                  <a:sym typeface="+mn-ea"/>
                </a:rPr>
                <a:t>8</a:t>
              </a:r>
              <a:endParaRPr lang="en-US" altLang="zh-CN" sz="3200" b="1">
                <a:solidFill>
                  <a:srgbClr val="FF0000"/>
                </a:solidFill>
                <a:latin typeface="宋体" panose="02010600030101010101" pitchFamily="2" charset="-122"/>
                <a:ea typeface="宋体" panose="02010600030101010101" pitchFamily="2" charset="-122"/>
                <a:sym typeface="+mn-ea"/>
              </a:endParaRPr>
            </a:p>
          </p:txBody>
        </p:sp>
        <p:cxnSp>
          <p:nvCxnSpPr>
            <p:cNvPr id="21" name="直接连接符 20"/>
            <p:cNvCxnSpPr/>
            <p:nvPr/>
          </p:nvCxnSpPr>
          <p:spPr>
            <a:xfrm>
              <a:off x="3085" y="8250"/>
              <a:ext cx="605" cy="17"/>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078" y="7331"/>
              <a:ext cx="612" cy="919"/>
            </a:xfrm>
            <a:prstGeom prst="rect">
              <a:avLst/>
            </a:prstGeom>
            <a:noFill/>
          </p:spPr>
          <p:txBody>
            <a:bodyPr wrap="square" rtlCol="0">
              <a:spAutoFit/>
            </a:bodyPr>
            <a:lstStyle/>
            <a:p>
              <a:pPr algn="l"/>
              <a:r>
                <a:rPr lang="en-US" altLang="zh-CN" sz="3200" b="1">
                  <a:solidFill>
                    <a:srgbClr val="FF0000"/>
                  </a:solidFill>
                  <a:sym typeface="+mn-ea"/>
                </a:rPr>
                <a:t>1</a:t>
              </a:r>
              <a:endParaRPr lang="en-US" altLang="zh-CN" sz="3200" b="1">
                <a:solidFill>
                  <a:srgbClr val="FF0000"/>
                </a:solidFill>
                <a:latin typeface="宋体" panose="02010600030101010101" pitchFamily="2" charset="-122"/>
                <a:ea typeface="宋体" panose="02010600030101010101" pitchFamily="2" charset="-122"/>
                <a:sym typeface="+mn-ea"/>
              </a:endParaRPr>
            </a:p>
          </p:txBody>
        </p:sp>
      </p:grpSp>
      <p:sp>
        <p:nvSpPr>
          <p:cNvPr id="23" name="文本框 22"/>
          <p:cNvSpPr txBox="1"/>
          <p:nvPr/>
        </p:nvSpPr>
        <p:spPr>
          <a:xfrm>
            <a:off x="5608955" y="5059045"/>
            <a:ext cx="683260" cy="583565"/>
          </a:xfrm>
          <a:prstGeom prst="rect">
            <a:avLst/>
          </a:prstGeom>
          <a:noFill/>
        </p:spPr>
        <p:txBody>
          <a:bodyPr wrap="none" rtlCol="0">
            <a:spAutoFit/>
          </a:bodyPr>
          <a:lstStyle/>
          <a:p>
            <a:pPr algn="l"/>
            <a:r>
              <a:rPr lang="zh-CN" altLang="en-US" sz="3200" b="1">
                <a:solidFill>
                  <a:srgbClr val="FF0000"/>
                </a:solidFill>
                <a:sym typeface="+mn-ea"/>
              </a:rPr>
              <a:t> </a:t>
            </a:r>
            <a:r>
              <a:rPr lang="en-US" altLang="zh-CN" sz="3200" b="1">
                <a:solidFill>
                  <a:srgbClr val="FF0000"/>
                </a:solidFill>
                <a:sym typeface="+mn-ea"/>
              </a:rPr>
              <a:t>+1</a:t>
            </a:r>
            <a:endParaRPr lang="en-US" altLang="zh-CN" sz="3200" b="1">
              <a:solidFill>
                <a:srgbClr val="FF0000"/>
              </a:solidFill>
              <a:latin typeface="宋体" panose="02010600030101010101" pitchFamily="2" charset="-122"/>
              <a:ea typeface="宋体" panose="02010600030101010101" pitchFamily="2" charset="-122"/>
              <a:sym typeface="+mn-ea"/>
            </a:endParaRPr>
          </a:p>
        </p:txBody>
      </p:sp>
      <p:sp>
        <p:nvSpPr>
          <p:cNvPr id="25" name="文本框 24"/>
          <p:cNvSpPr txBox="1"/>
          <p:nvPr/>
        </p:nvSpPr>
        <p:spPr>
          <a:xfrm>
            <a:off x="6033135" y="5036820"/>
            <a:ext cx="683260" cy="583565"/>
          </a:xfrm>
          <a:prstGeom prst="rect">
            <a:avLst/>
          </a:prstGeom>
          <a:noFill/>
        </p:spPr>
        <p:txBody>
          <a:bodyPr wrap="none" rtlCol="0">
            <a:spAutoFit/>
          </a:bodyPr>
          <a:lstStyle/>
          <a:p>
            <a:pPr algn="l"/>
            <a:r>
              <a:rPr lang="zh-CN" altLang="en-US" sz="3200" b="1">
                <a:solidFill>
                  <a:srgbClr val="FF0000"/>
                </a:solidFill>
                <a:sym typeface="+mn-ea"/>
              </a:rPr>
              <a:t> </a:t>
            </a:r>
            <a:r>
              <a:rPr lang="en-US" altLang="zh-CN" sz="3200" b="1">
                <a:solidFill>
                  <a:srgbClr val="FF0000"/>
                </a:solidFill>
                <a:sym typeface="+mn-ea"/>
              </a:rPr>
              <a:t>=2</a:t>
            </a:r>
            <a:endParaRPr lang="en-US" altLang="zh-CN" sz="3200" b="1">
              <a:solidFill>
                <a:srgbClr val="FF0000"/>
              </a:solidFill>
              <a:latin typeface="宋体" panose="02010600030101010101" pitchFamily="2" charset="-122"/>
              <a:ea typeface="宋体" panose="02010600030101010101" pitchFamily="2" charset="-122"/>
              <a:sym typeface="+mn-ea"/>
            </a:endParaRPr>
          </a:p>
        </p:txBody>
      </p:sp>
      <p:pic>
        <p:nvPicPr>
          <p:cNvPr id="24" name="图片 23"/>
          <p:cNvPicPr>
            <a:picLocks noChangeAspect="1"/>
          </p:cNvPicPr>
          <p:nvPr/>
        </p:nvPicPr>
        <p:blipFill>
          <a:blip r:embed="rId1"/>
          <a:stretch>
            <a:fillRect/>
          </a:stretch>
        </p:blipFill>
        <p:spPr>
          <a:xfrm>
            <a:off x="4577080" y="2620010"/>
            <a:ext cx="2009775" cy="2088515"/>
          </a:xfrm>
          <a:prstGeom prst="rect">
            <a:avLst/>
          </a:prstGeom>
        </p:spPr>
      </p:pic>
      <p:pic>
        <p:nvPicPr>
          <p:cNvPr id="26" name="图片 25"/>
          <p:cNvPicPr>
            <a:picLocks noChangeAspect="1"/>
          </p:cNvPicPr>
          <p:nvPr/>
        </p:nvPicPr>
        <p:blipFill>
          <a:blip r:embed="rId2"/>
          <a:stretch>
            <a:fillRect/>
          </a:stretch>
        </p:blipFill>
        <p:spPr>
          <a:xfrm>
            <a:off x="1221740" y="2837815"/>
            <a:ext cx="1990090" cy="1833245"/>
          </a:xfrm>
          <a:prstGeom prst="rect">
            <a:avLst/>
          </a:prstGeom>
        </p:spPr>
      </p:pic>
      <p:pic>
        <p:nvPicPr>
          <p:cNvPr id="30729" name="Picture 10"/>
          <p:cNvPicPr>
            <a:picLocks noChangeAspect="1"/>
          </p:cNvPicPr>
          <p:nvPr/>
        </p:nvPicPr>
        <p:blipFill>
          <a:blip r:embed="rId3"/>
          <a:srcRect l="37891"/>
          <a:stretch>
            <a:fillRect/>
          </a:stretch>
        </p:blipFill>
        <p:spPr>
          <a:xfrm>
            <a:off x="7951470" y="2567305"/>
            <a:ext cx="1870075" cy="2088515"/>
          </a:xfrm>
          <a:prstGeom prst="rect">
            <a:avLst/>
          </a:prstGeom>
          <a:noFill/>
          <a:ln w="9525">
            <a:noFill/>
          </a:ln>
        </p:spPr>
      </p:pic>
      <p:sp>
        <p:nvSpPr>
          <p:cNvPr id="27" name="文本框 26"/>
          <p:cNvSpPr txBox="1"/>
          <p:nvPr/>
        </p:nvSpPr>
        <p:spPr>
          <a:xfrm>
            <a:off x="7604760" y="5036820"/>
            <a:ext cx="889000" cy="583565"/>
          </a:xfrm>
          <a:prstGeom prst="rect">
            <a:avLst/>
          </a:prstGeom>
          <a:noFill/>
        </p:spPr>
        <p:txBody>
          <a:bodyPr wrap="none" rtlCol="0">
            <a:spAutoFit/>
          </a:bodyPr>
          <a:lstStyle/>
          <a:p>
            <a:pPr algn="l"/>
            <a:r>
              <a:rPr lang="zh-CN" altLang="en-US" sz="3200" b="1">
                <a:solidFill>
                  <a:srgbClr val="FF0000"/>
                </a:solidFill>
                <a:sym typeface="+mn-ea"/>
              </a:rPr>
              <a:t> </a:t>
            </a:r>
            <a:r>
              <a:rPr lang="en-US" altLang="zh-CN" sz="3200" b="1">
                <a:solidFill>
                  <a:srgbClr val="FF0000"/>
                </a:solidFill>
                <a:sym typeface="+mn-ea"/>
              </a:rPr>
              <a:t>4</a:t>
            </a:r>
            <a:r>
              <a:rPr lang="en-US" altLang="zh-CN" sz="3200" b="1">
                <a:solidFill>
                  <a:srgbClr val="FF0000"/>
                </a:solidFill>
                <a:latin typeface="宋体" panose="02010600030101010101" pitchFamily="2" charset="-122"/>
                <a:ea typeface="宋体" panose="02010600030101010101" pitchFamily="2" charset="-122"/>
                <a:sym typeface="+mn-ea"/>
              </a:rPr>
              <a:t>×</a:t>
            </a:r>
            <a:endParaRPr lang="en-US" altLang="zh-CN" sz="3200" b="1">
              <a:solidFill>
                <a:srgbClr val="FF0000"/>
              </a:solidFill>
              <a:latin typeface="宋体" panose="02010600030101010101" pitchFamily="2" charset="-122"/>
              <a:ea typeface="宋体" panose="02010600030101010101" pitchFamily="2" charset="-122"/>
              <a:sym typeface="+mn-ea"/>
            </a:endParaRPr>
          </a:p>
        </p:txBody>
      </p:sp>
      <p:grpSp>
        <p:nvGrpSpPr>
          <p:cNvPr id="34" name="组合 33"/>
          <p:cNvGrpSpPr/>
          <p:nvPr/>
        </p:nvGrpSpPr>
        <p:grpSpPr>
          <a:xfrm>
            <a:off x="8241665" y="4798695"/>
            <a:ext cx="621030" cy="1059815"/>
            <a:chOff x="13246" y="7499"/>
            <a:chExt cx="978" cy="1669"/>
          </a:xfrm>
        </p:grpSpPr>
        <p:sp>
          <p:nvSpPr>
            <p:cNvPr id="29" name="文本框 28"/>
            <p:cNvSpPr txBox="1"/>
            <p:nvPr/>
          </p:nvSpPr>
          <p:spPr>
            <a:xfrm>
              <a:off x="13246" y="8250"/>
              <a:ext cx="978" cy="919"/>
            </a:xfrm>
            <a:prstGeom prst="rect">
              <a:avLst/>
            </a:prstGeom>
            <a:noFill/>
          </p:spPr>
          <p:txBody>
            <a:bodyPr wrap="square" rtlCol="0">
              <a:spAutoFit/>
            </a:bodyPr>
            <a:lstStyle/>
            <a:p>
              <a:pPr algn="l"/>
              <a:r>
                <a:rPr lang="en-US" altLang="zh-CN" sz="3200" b="1">
                  <a:solidFill>
                    <a:srgbClr val="FF0000"/>
                  </a:solidFill>
                  <a:sym typeface="+mn-ea"/>
                </a:rPr>
                <a:t>12</a:t>
              </a:r>
              <a:endParaRPr lang="en-US" altLang="zh-CN" sz="3200" b="1">
                <a:solidFill>
                  <a:srgbClr val="FF0000"/>
                </a:solidFill>
                <a:latin typeface="宋体" panose="02010600030101010101" pitchFamily="2" charset="-122"/>
                <a:ea typeface="宋体" panose="02010600030101010101" pitchFamily="2" charset="-122"/>
                <a:sym typeface="+mn-ea"/>
              </a:endParaRPr>
            </a:p>
          </p:txBody>
        </p:sp>
        <p:cxnSp>
          <p:nvCxnSpPr>
            <p:cNvPr id="30" name="直接连接符 29"/>
            <p:cNvCxnSpPr/>
            <p:nvPr/>
          </p:nvCxnSpPr>
          <p:spPr>
            <a:xfrm>
              <a:off x="13321" y="8343"/>
              <a:ext cx="743" cy="17"/>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3376" y="7499"/>
              <a:ext cx="751" cy="919"/>
            </a:xfrm>
            <a:prstGeom prst="rect">
              <a:avLst/>
            </a:prstGeom>
            <a:noFill/>
          </p:spPr>
          <p:txBody>
            <a:bodyPr wrap="square" rtlCol="0">
              <a:spAutoFit/>
            </a:bodyPr>
            <a:lstStyle/>
            <a:p>
              <a:pPr algn="l"/>
              <a:r>
                <a:rPr lang="en-US" altLang="zh-CN" sz="3200" b="1">
                  <a:solidFill>
                    <a:srgbClr val="FF0000"/>
                  </a:solidFill>
                  <a:sym typeface="+mn-ea"/>
                </a:rPr>
                <a:t>1</a:t>
              </a:r>
              <a:endParaRPr lang="en-US" altLang="zh-CN" sz="3200" b="1">
                <a:solidFill>
                  <a:srgbClr val="FF0000"/>
                </a:solidFill>
                <a:latin typeface="宋体" panose="02010600030101010101" pitchFamily="2" charset="-122"/>
                <a:ea typeface="宋体" panose="02010600030101010101" pitchFamily="2" charset="-122"/>
                <a:sym typeface="+mn-ea"/>
              </a:endParaRPr>
            </a:p>
          </p:txBody>
        </p:sp>
      </p:grpSp>
      <p:sp>
        <p:nvSpPr>
          <p:cNvPr id="32" name="文本框 31"/>
          <p:cNvSpPr txBox="1"/>
          <p:nvPr/>
        </p:nvSpPr>
        <p:spPr>
          <a:xfrm>
            <a:off x="10022205" y="5059045"/>
            <a:ext cx="683260" cy="583565"/>
          </a:xfrm>
          <a:prstGeom prst="rect">
            <a:avLst/>
          </a:prstGeom>
          <a:noFill/>
        </p:spPr>
        <p:txBody>
          <a:bodyPr wrap="none" rtlCol="0">
            <a:spAutoFit/>
          </a:bodyPr>
          <a:lstStyle/>
          <a:p>
            <a:pPr algn="l"/>
            <a:r>
              <a:rPr lang="zh-CN" altLang="en-US" sz="3200" b="1">
                <a:solidFill>
                  <a:srgbClr val="FF0000"/>
                </a:solidFill>
                <a:sym typeface="+mn-ea"/>
              </a:rPr>
              <a:t> </a:t>
            </a:r>
            <a:r>
              <a:rPr lang="en-US" altLang="zh-CN" sz="3200" b="1">
                <a:solidFill>
                  <a:srgbClr val="FF0000"/>
                </a:solidFill>
                <a:sym typeface="+mn-ea"/>
              </a:rPr>
              <a:t>+1</a:t>
            </a:r>
            <a:endParaRPr lang="en-US" altLang="zh-CN" sz="3200" b="1">
              <a:solidFill>
                <a:srgbClr val="FF0000"/>
              </a:solidFill>
              <a:latin typeface="宋体" panose="02010600030101010101" pitchFamily="2" charset="-122"/>
              <a:ea typeface="宋体" panose="02010600030101010101" pitchFamily="2" charset="-122"/>
              <a:sym typeface="+mn-ea"/>
            </a:endParaRPr>
          </a:p>
        </p:txBody>
      </p:sp>
      <p:sp>
        <p:nvSpPr>
          <p:cNvPr id="33" name="文本框 32"/>
          <p:cNvSpPr txBox="1"/>
          <p:nvPr/>
        </p:nvSpPr>
        <p:spPr>
          <a:xfrm>
            <a:off x="10440035" y="5036820"/>
            <a:ext cx="683260" cy="583565"/>
          </a:xfrm>
          <a:prstGeom prst="rect">
            <a:avLst/>
          </a:prstGeom>
          <a:noFill/>
        </p:spPr>
        <p:txBody>
          <a:bodyPr wrap="none" rtlCol="0">
            <a:spAutoFit/>
          </a:bodyPr>
          <a:lstStyle/>
          <a:p>
            <a:pPr algn="l"/>
            <a:r>
              <a:rPr lang="zh-CN" altLang="en-US" sz="3200" b="1">
                <a:solidFill>
                  <a:srgbClr val="FF0000"/>
                </a:solidFill>
                <a:sym typeface="+mn-ea"/>
              </a:rPr>
              <a:t> </a:t>
            </a:r>
            <a:r>
              <a:rPr lang="en-US" altLang="zh-CN" sz="3200" b="1">
                <a:solidFill>
                  <a:srgbClr val="FF0000"/>
                </a:solidFill>
                <a:sym typeface="+mn-ea"/>
              </a:rPr>
              <a:t>=2</a:t>
            </a:r>
            <a:endParaRPr lang="en-US" altLang="zh-CN" sz="3200" b="1">
              <a:solidFill>
                <a:srgbClr val="FF0000"/>
              </a:solidFill>
              <a:latin typeface="宋体" panose="02010600030101010101" pitchFamily="2" charset="-122"/>
              <a:ea typeface="宋体" panose="02010600030101010101" pitchFamily="2" charset="-122"/>
              <a:sym typeface="+mn-ea"/>
            </a:endParaRPr>
          </a:p>
        </p:txBody>
      </p:sp>
      <p:sp>
        <p:nvSpPr>
          <p:cNvPr id="35" name="文本框 34"/>
          <p:cNvSpPr txBox="1"/>
          <p:nvPr/>
        </p:nvSpPr>
        <p:spPr>
          <a:xfrm>
            <a:off x="8647430" y="5036820"/>
            <a:ext cx="477520" cy="583565"/>
          </a:xfrm>
          <a:prstGeom prst="rect">
            <a:avLst/>
          </a:prstGeom>
          <a:noFill/>
        </p:spPr>
        <p:txBody>
          <a:bodyPr wrap="none" rtlCol="0">
            <a:spAutoFit/>
          </a:bodyPr>
          <a:lstStyle/>
          <a:p>
            <a:pPr algn="l"/>
            <a:r>
              <a:rPr lang="zh-CN" altLang="en-US" sz="3200" b="1">
                <a:solidFill>
                  <a:srgbClr val="FF0000"/>
                </a:solidFill>
                <a:sym typeface="+mn-ea"/>
              </a:rPr>
              <a:t> </a:t>
            </a:r>
            <a:r>
              <a:rPr lang="en-US" altLang="zh-CN" sz="3200" b="1">
                <a:solidFill>
                  <a:srgbClr val="FF0000"/>
                </a:solidFill>
                <a:sym typeface="+mn-ea"/>
              </a:rPr>
              <a:t>+</a:t>
            </a:r>
            <a:endParaRPr lang="en-US" altLang="zh-CN" sz="3200" b="1">
              <a:solidFill>
                <a:srgbClr val="FF0000"/>
              </a:solidFill>
              <a:latin typeface="宋体" panose="02010600030101010101" pitchFamily="2" charset="-122"/>
              <a:ea typeface="宋体" panose="02010600030101010101" pitchFamily="2" charset="-122"/>
              <a:sym typeface="+mn-ea"/>
            </a:endParaRPr>
          </a:p>
        </p:txBody>
      </p:sp>
      <p:sp>
        <p:nvSpPr>
          <p:cNvPr id="36" name="文本框 35"/>
          <p:cNvSpPr txBox="1"/>
          <p:nvPr/>
        </p:nvSpPr>
        <p:spPr>
          <a:xfrm>
            <a:off x="8968740" y="5059045"/>
            <a:ext cx="889000" cy="583565"/>
          </a:xfrm>
          <a:prstGeom prst="rect">
            <a:avLst/>
          </a:prstGeom>
          <a:noFill/>
        </p:spPr>
        <p:txBody>
          <a:bodyPr wrap="none" rtlCol="0">
            <a:spAutoFit/>
          </a:bodyPr>
          <a:lstStyle/>
          <a:p>
            <a:pPr algn="l"/>
            <a:r>
              <a:rPr lang="zh-CN" altLang="en-US" sz="3200" b="1">
                <a:solidFill>
                  <a:srgbClr val="FF0000"/>
                </a:solidFill>
                <a:sym typeface="+mn-ea"/>
              </a:rPr>
              <a:t> </a:t>
            </a:r>
            <a:r>
              <a:rPr lang="en-US" altLang="zh-CN" sz="3200" b="1">
                <a:solidFill>
                  <a:srgbClr val="FF0000"/>
                </a:solidFill>
                <a:sym typeface="+mn-ea"/>
              </a:rPr>
              <a:t>4</a:t>
            </a:r>
            <a:r>
              <a:rPr lang="en-US" altLang="zh-CN" sz="3200" b="1">
                <a:solidFill>
                  <a:srgbClr val="FF0000"/>
                </a:solidFill>
                <a:latin typeface="宋体" panose="02010600030101010101" pitchFamily="2" charset="-122"/>
                <a:ea typeface="宋体" panose="02010600030101010101" pitchFamily="2" charset="-122"/>
                <a:sym typeface="+mn-ea"/>
              </a:rPr>
              <a:t>×</a:t>
            </a:r>
            <a:endParaRPr lang="en-US" altLang="zh-CN" sz="3200" b="1">
              <a:solidFill>
                <a:srgbClr val="FF0000"/>
              </a:solidFill>
              <a:latin typeface="宋体" panose="02010600030101010101" pitchFamily="2" charset="-122"/>
              <a:ea typeface="宋体" panose="02010600030101010101" pitchFamily="2" charset="-122"/>
              <a:sym typeface="+mn-ea"/>
            </a:endParaRPr>
          </a:p>
        </p:txBody>
      </p:sp>
      <p:grpSp>
        <p:nvGrpSpPr>
          <p:cNvPr id="37" name="组合 36"/>
          <p:cNvGrpSpPr/>
          <p:nvPr/>
        </p:nvGrpSpPr>
        <p:grpSpPr>
          <a:xfrm>
            <a:off x="9605645" y="4820920"/>
            <a:ext cx="621030" cy="1060450"/>
            <a:chOff x="13246" y="7499"/>
            <a:chExt cx="978" cy="1670"/>
          </a:xfrm>
        </p:grpSpPr>
        <p:sp>
          <p:nvSpPr>
            <p:cNvPr id="38" name="文本框 37"/>
            <p:cNvSpPr txBox="1"/>
            <p:nvPr/>
          </p:nvSpPr>
          <p:spPr>
            <a:xfrm>
              <a:off x="13246" y="8250"/>
              <a:ext cx="978" cy="919"/>
            </a:xfrm>
            <a:prstGeom prst="rect">
              <a:avLst/>
            </a:prstGeom>
            <a:noFill/>
          </p:spPr>
          <p:txBody>
            <a:bodyPr wrap="square" rtlCol="0">
              <a:spAutoFit/>
            </a:bodyPr>
            <a:lstStyle/>
            <a:p>
              <a:pPr algn="l"/>
              <a:r>
                <a:rPr lang="en-US" altLang="zh-CN" sz="3200" b="1">
                  <a:solidFill>
                    <a:srgbClr val="FF0000"/>
                  </a:solidFill>
                  <a:sym typeface="+mn-ea"/>
                </a:rPr>
                <a:t>  6</a:t>
              </a:r>
              <a:endParaRPr lang="en-US" altLang="zh-CN" sz="3200" b="1">
                <a:solidFill>
                  <a:srgbClr val="FF0000"/>
                </a:solidFill>
                <a:latin typeface="宋体" panose="02010600030101010101" pitchFamily="2" charset="-122"/>
                <a:ea typeface="宋体" panose="02010600030101010101" pitchFamily="2" charset="-122"/>
                <a:sym typeface="+mn-ea"/>
              </a:endParaRPr>
            </a:p>
          </p:txBody>
        </p:sp>
        <p:cxnSp>
          <p:nvCxnSpPr>
            <p:cNvPr id="39" name="直接连接符 38"/>
            <p:cNvCxnSpPr/>
            <p:nvPr/>
          </p:nvCxnSpPr>
          <p:spPr>
            <a:xfrm>
              <a:off x="13321" y="8343"/>
              <a:ext cx="743" cy="17"/>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3376" y="7499"/>
              <a:ext cx="751" cy="919"/>
            </a:xfrm>
            <a:prstGeom prst="rect">
              <a:avLst/>
            </a:prstGeom>
            <a:noFill/>
          </p:spPr>
          <p:txBody>
            <a:bodyPr wrap="square" rtlCol="0">
              <a:spAutoFit/>
            </a:bodyPr>
            <a:lstStyle/>
            <a:p>
              <a:pPr algn="l"/>
              <a:r>
                <a:rPr lang="en-US" altLang="zh-CN" sz="3200" b="1">
                  <a:solidFill>
                    <a:srgbClr val="FF0000"/>
                  </a:solidFill>
                  <a:sym typeface="+mn-ea"/>
                </a:rPr>
                <a:t>1</a:t>
              </a:r>
              <a:endParaRPr lang="en-US" altLang="zh-CN" sz="3200" b="1">
                <a:solidFill>
                  <a:srgbClr val="FF0000"/>
                </a:solidFill>
                <a:latin typeface="宋体" panose="02010600030101010101" pitchFamily="2" charset="-122"/>
                <a:ea typeface="宋体" panose="02010600030101010101" pitchFamily="2"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ppt_x"/>
                                          </p:val>
                                        </p:tav>
                                        <p:tav tm="100000">
                                          <p:val>
                                            <p:strVal val="#ppt_x"/>
                                          </p:val>
                                        </p:tav>
                                      </p:tavLst>
                                    </p:anim>
                                    <p:anim calcmode="lin" valueType="num">
                                      <p:cBhvr additive="base">
                                        <p:cTn id="46" dur="500" fill="hold"/>
                                        <p:tgtEl>
                                          <p:spTgt spid="1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ppt_x"/>
                                          </p:val>
                                        </p:tav>
                                        <p:tav tm="100000">
                                          <p:val>
                                            <p:strVal val="#ppt_x"/>
                                          </p:val>
                                        </p:tav>
                                      </p:tavLst>
                                    </p:anim>
                                    <p:anim calcmode="lin" valueType="num">
                                      <p:cBhvr additive="base">
                                        <p:cTn id="5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0729"/>
                                        </p:tgtEl>
                                        <p:attrNameLst>
                                          <p:attrName>style.visibility</p:attrName>
                                        </p:attrNameLst>
                                      </p:cBhvr>
                                      <p:to>
                                        <p:strVal val="visible"/>
                                      </p:to>
                                    </p:set>
                                    <p:anim calcmode="lin" valueType="num">
                                      <p:cBhvr additive="base">
                                        <p:cTn id="59" dur="500" fill="hold"/>
                                        <p:tgtEl>
                                          <p:spTgt spid="30729"/>
                                        </p:tgtEl>
                                        <p:attrNameLst>
                                          <p:attrName>ppt_x</p:attrName>
                                        </p:attrNameLst>
                                      </p:cBhvr>
                                      <p:tavLst>
                                        <p:tav tm="0">
                                          <p:val>
                                            <p:strVal val="#ppt_x"/>
                                          </p:val>
                                        </p:tav>
                                        <p:tav tm="100000">
                                          <p:val>
                                            <p:strVal val="#ppt_x"/>
                                          </p:val>
                                        </p:tav>
                                      </p:tavLst>
                                    </p:anim>
                                    <p:anim calcmode="lin" valueType="num">
                                      <p:cBhvr additive="base">
                                        <p:cTn id="60" dur="500" fill="hold"/>
                                        <p:tgtEl>
                                          <p:spTgt spid="3072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additive="base">
                                        <p:cTn id="65" dur="500" fill="hold"/>
                                        <p:tgtEl>
                                          <p:spTgt spid="27"/>
                                        </p:tgtEl>
                                        <p:attrNameLst>
                                          <p:attrName>ppt_x</p:attrName>
                                        </p:attrNameLst>
                                      </p:cBhvr>
                                      <p:tavLst>
                                        <p:tav tm="0">
                                          <p:val>
                                            <p:strVal val="#ppt_x"/>
                                          </p:val>
                                        </p:tav>
                                        <p:tav tm="100000">
                                          <p:val>
                                            <p:strVal val="#ppt_x"/>
                                          </p:val>
                                        </p:tav>
                                      </p:tavLst>
                                    </p:anim>
                                    <p:anim calcmode="lin" valueType="num">
                                      <p:cBhvr additive="base">
                                        <p:cTn id="66" dur="500" fill="hold"/>
                                        <p:tgtEl>
                                          <p:spTgt spid="27"/>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anim calcmode="lin" valueType="num">
                                      <p:cBhvr additive="base">
                                        <p:cTn id="69" dur="500" fill="hold"/>
                                        <p:tgtEl>
                                          <p:spTgt spid="34"/>
                                        </p:tgtEl>
                                        <p:attrNameLst>
                                          <p:attrName>ppt_x</p:attrName>
                                        </p:attrNameLst>
                                      </p:cBhvr>
                                      <p:tavLst>
                                        <p:tav tm="0">
                                          <p:val>
                                            <p:strVal val="#ppt_x"/>
                                          </p:val>
                                        </p:tav>
                                        <p:tav tm="100000">
                                          <p:val>
                                            <p:strVal val="#ppt_x"/>
                                          </p:val>
                                        </p:tav>
                                      </p:tavLst>
                                    </p:anim>
                                    <p:anim calcmode="lin" valueType="num">
                                      <p:cBhvr additive="base">
                                        <p:cTn id="70" dur="500" fill="hold"/>
                                        <p:tgtEl>
                                          <p:spTgt spid="3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fill="hold"/>
                                        <p:tgtEl>
                                          <p:spTgt spid="32"/>
                                        </p:tgtEl>
                                        <p:attrNameLst>
                                          <p:attrName>ppt_x</p:attrName>
                                        </p:attrNameLst>
                                      </p:cBhvr>
                                      <p:tavLst>
                                        <p:tav tm="0">
                                          <p:val>
                                            <p:strVal val="#ppt_x"/>
                                          </p:val>
                                        </p:tav>
                                        <p:tav tm="100000">
                                          <p:val>
                                            <p:strVal val="#ppt_x"/>
                                          </p:val>
                                        </p:tav>
                                      </p:tavLst>
                                    </p:anim>
                                    <p:anim calcmode="lin" valueType="num">
                                      <p:cBhvr additive="base">
                                        <p:cTn id="74" dur="500" fill="hold"/>
                                        <p:tgtEl>
                                          <p:spTgt spid="32"/>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additive="base">
                                        <p:cTn id="77" dur="500" fill="hold"/>
                                        <p:tgtEl>
                                          <p:spTgt spid="33"/>
                                        </p:tgtEl>
                                        <p:attrNameLst>
                                          <p:attrName>ppt_x</p:attrName>
                                        </p:attrNameLst>
                                      </p:cBhvr>
                                      <p:tavLst>
                                        <p:tav tm="0">
                                          <p:val>
                                            <p:strVal val="#ppt_x"/>
                                          </p:val>
                                        </p:tav>
                                        <p:tav tm="100000">
                                          <p:val>
                                            <p:strVal val="#ppt_x"/>
                                          </p:val>
                                        </p:tav>
                                      </p:tavLst>
                                    </p:anim>
                                    <p:anim calcmode="lin" valueType="num">
                                      <p:cBhvr additive="base">
                                        <p:cTn id="78" dur="500" fill="hold"/>
                                        <p:tgtEl>
                                          <p:spTgt spid="33"/>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additive="base">
                                        <p:cTn id="81" dur="500" fill="hold"/>
                                        <p:tgtEl>
                                          <p:spTgt spid="35"/>
                                        </p:tgtEl>
                                        <p:attrNameLst>
                                          <p:attrName>ppt_x</p:attrName>
                                        </p:attrNameLst>
                                      </p:cBhvr>
                                      <p:tavLst>
                                        <p:tav tm="0">
                                          <p:val>
                                            <p:strVal val="#ppt_x"/>
                                          </p:val>
                                        </p:tav>
                                        <p:tav tm="100000">
                                          <p:val>
                                            <p:strVal val="#ppt_x"/>
                                          </p:val>
                                        </p:tav>
                                      </p:tavLst>
                                    </p:anim>
                                    <p:anim calcmode="lin" valueType="num">
                                      <p:cBhvr additive="base">
                                        <p:cTn id="82" dur="500" fill="hold"/>
                                        <p:tgtEl>
                                          <p:spTgt spid="35"/>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additive="base">
                                        <p:cTn id="85" dur="500" fill="hold"/>
                                        <p:tgtEl>
                                          <p:spTgt spid="36"/>
                                        </p:tgtEl>
                                        <p:attrNameLst>
                                          <p:attrName>ppt_x</p:attrName>
                                        </p:attrNameLst>
                                      </p:cBhvr>
                                      <p:tavLst>
                                        <p:tav tm="0">
                                          <p:val>
                                            <p:strVal val="#ppt_x"/>
                                          </p:val>
                                        </p:tav>
                                        <p:tav tm="100000">
                                          <p:val>
                                            <p:strVal val="#ppt_x"/>
                                          </p:val>
                                        </p:tav>
                                      </p:tavLst>
                                    </p:anim>
                                    <p:anim calcmode="lin" valueType="num">
                                      <p:cBhvr additive="base">
                                        <p:cTn id="86" dur="500" fill="hold"/>
                                        <p:tgtEl>
                                          <p:spTgt spid="36"/>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500" fill="hold"/>
                                        <p:tgtEl>
                                          <p:spTgt spid="37"/>
                                        </p:tgtEl>
                                        <p:attrNameLst>
                                          <p:attrName>ppt_x</p:attrName>
                                        </p:attrNameLst>
                                      </p:cBhvr>
                                      <p:tavLst>
                                        <p:tav tm="0">
                                          <p:val>
                                            <p:strVal val="#ppt_x"/>
                                          </p:val>
                                        </p:tav>
                                        <p:tav tm="100000">
                                          <p:val>
                                            <p:strVal val="#ppt_x"/>
                                          </p:val>
                                        </p:tav>
                                      </p:tavLst>
                                    </p:anim>
                                    <p:anim calcmode="lin" valueType="num">
                                      <p:cBhvr additive="base">
                                        <p:cTn id="9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7" grpId="0"/>
      <p:bldP spid="18" grpId="0"/>
      <p:bldP spid="23" grpId="0"/>
      <p:bldP spid="25" grpId="0"/>
      <p:bldP spid="27" grpId="0"/>
      <p:bldP spid="32" grpId="0"/>
      <p:bldP spid="33" grpId="0"/>
      <p:bldP spid="35" grpId="0"/>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组合 3"/>
          <p:cNvGrpSpPr/>
          <p:nvPr/>
        </p:nvGrpSpPr>
        <p:grpSpPr>
          <a:xfrm>
            <a:off x="8025130" y="1031875"/>
            <a:ext cx="3543300" cy="4667250"/>
            <a:chOff x="6810" y="1725"/>
            <a:chExt cx="5580" cy="7350"/>
          </a:xfrm>
        </p:grpSpPr>
        <p:pic>
          <p:nvPicPr>
            <p:cNvPr id="2" name="图片 1"/>
            <p:cNvPicPr>
              <a:picLocks noChangeAspect="1"/>
            </p:cNvPicPr>
            <p:nvPr/>
          </p:nvPicPr>
          <p:blipFill>
            <a:blip r:embed="rId1"/>
            <a:stretch>
              <a:fillRect/>
            </a:stretch>
          </p:blipFill>
          <p:spPr>
            <a:xfrm>
              <a:off x="6810" y="1725"/>
              <a:ext cx="5580" cy="7350"/>
            </a:xfrm>
            <a:prstGeom prst="rect">
              <a:avLst/>
            </a:prstGeom>
          </p:spPr>
        </p:pic>
        <p:pic>
          <p:nvPicPr>
            <p:cNvPr id="3" name="图片 2"/>
            <p:cNvPicPr>
              <a:picLocks noChangeAspect="1"/>
            </p:cNvPicPr>
            <p:nvPr/>
          </p:nvPicPr>
          <p:blipFill>
            <a:blip r:embed="rId2"/>
            <a:srcRect l="12068" t="56772" r="53894" b="24958"/>
            <a:stretch>
              <a:fillRect/>
            </a:stretch>
          </p:blipFill>
          <p:spPr>
            <a:xfrm>
              <a:off x="7033" y="3450"/>
              <a:ext cx="2937" cy="4401"/>
            </a:xfrm>
            <a:prstGeom prst="rect">
              <a:avLst/>
            </a:prstGeom>
          </p:spPr>
        </p:pic>
      </p:grpSp>
      <p:sp>
        <p:nvSpPr>
          <p:cNvPr id="6" name="文本框 5"/>
          <p:cNvSpPr txBox="1"/>
          <p:nvPr/>
        </p:nvSpPr>
        <p:spPr>
          <a:xfrm>
            <a:off x="548640" y="769620"/>
            <a:ext cx="4246880" cy="583565"/>
          </a:xfrm>
          <a:prstGeom prst="rect">
            <a:avLst/>
          </a:prstGeom>
          <a:noFill/>
        </p:spPr>
        <p:txBody>
          <a:bodyPr wrap="none" rtlCol="0">
            <a:spAutoFit/>
            <a:scene3d>
              <a:camera prst="orthographicFront"/>
              <a:lightRig rig="threePt" dir="t"/>
            </a:scene3d>
          </a:bodyPr>
          <a:lstStyle/>
          <a:p>
            <a:pPr algn="l"/>
            <a:r>
              <a:rPr lang="zh-CN" altLang="en-US" sz="3200" b="1">
                <a:solidFill>
                  <a:srgbClr val="FF0000"/>
                </a:solidFill>
                <a:effectLst>
                  <a:outerShdw blurRad="38100" dist="19050" dir="2700000" algn="tl" rotWithShape="0">
                    <a:schemeClr val="dk1">
                      <a:alpha val="40000"/>
                    </a:schemeClr>
                  </a:outerShdw>
                </a:effectLst>
                <a:sym typeface="+mn-ea"/>
              </a:rPr>
              <a:t>金属具有延展性的原因</a:t>
            </a:r>
            <a:endParaRPr lang="zh-CN" altLang="en-US" sz="3200" b="1">
              <a:solidFill>
                <a:srgbClr val="FF0000"/>
              </a:solidFill>
              <a:effectLst>
                <a:outerShdw blurRad="38100" dist="19050" dir="2700000" algn="tl" rotWithShape="0">
                  <a:schemeClr val="dk1">
                    <a:alpha val="40000"/>
                  </a:schemeClr>
                </a:outerShdw>
              </a:effectLst>
              <a:sym typeface="+mn-ea"/>
            </a:endParaRPr>
          </a:p>
        </p:txBody>
      </p:sp>
      <p:sp>
        <p:nvSpPr>
          <p:cNvPr id="5" name="文本框 4"/>
          <p:cNvSpPr txBox="1"/>
          <p:nvPr/>
        </p:nvSpPr>
        <p:spPr>
          <a:xfrm>
            <a:off x="635635" y="1539875"/>
            <a:ext cx="7028815" cy="3969385"/>
          </a:xfrm>
          <a:prstGeom prst="rect">
            <a:avLst/>
          </a:prstGeom>
          <a:noFill/>
        </p:spPr>
        <p:txBody>
          <a:bodyPr wrap="square" rtlCol="0" anchor="t">
            <a:spAutoFit/>
          </a:bodyPr>
          <a:lstStyle/>
          <a:p>
            <a:pPr fontAlgn="auto">
              <a:lnSpc>
                <a:spcPct val="150000"/>
              </a:lnSpc>
            </a:pPr>
            <a:r>
              <a:rPr lang="en-US" altLang="zh-CN" sz="2800"/>
              <a:t>     </a:t>
            </a:r>
            <a:r>
              <a:rPr lang="zh-CN" altLang="en-US" sz="2800"/>
              <a:t>在锻压或锤打时，密堆积层的金属原子之间比较容易产生滑动，这种滑动不会破坏密堆积的排列方式，而且在滑动过程中"自由电子"能够维系整个金属键的存在，即各层之间始终保持着金属键的作用，因此金属晶体虽然发生了形变但不致断裂。</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264160" y="400685"/>
            <a:ext cx="2214880" cy="706755"/>
          </a:xfrm>
          <a:prstGeom prst="rect">
            <a:avLst/>
          </a:prstGeom>
          <a:noFill/>
          <a:ln>
            <a:noFill/>
          </a:ln>
        </p:spPr>
        <p:txBody>
          <a:bodyPr wrap="none" rtlCol="0" anchor="t">
            <a:spAutoFit/>
          </a:bodyPr>
          <a:lstStyle/>
          <a:p>
            <a:pPr algn="ctr"/>
            <a:r>
              <a:rPr lang="zh-CN" altLang="en-US" sz="4000" b="1">
                <a:solidFill>
                  <a:srgbClr val="00B050"/>
                </a:solidFill>
                <a:effectLst>
                  <a:outerShdw blurRad="38100" dist="19050" dir="2700000" algn="tl" rotWithShape="0">
                    <a:schemeClr val="dk1">
                      <a:alpha val="40000"/>
                    </a:schemeClr>
                  </a:outerShdw>
                </a:effectLst>
              </a:rPr>
              <a:t>追根寻源</a:t>
            </a:r>
            <a:endParaRPr lang="zh-CN" altLang="en-US" sz="4000" b="1">
              <a:solidFill>
                <a:srgbClr val="00B050"/>
              </a:solidFill>
              <a:effectLst>
                <a:outerShdw blurRad="38100" dist="19050" dir="2700000" algn="tl" rotWithShape="0">
                  <a:schemeClr val="dk1">
                    <a:alpha val="40000"/>
                  </a:schemeClr>
                </a:outerShdw>
              </a:effectLst>
            </a:endParaRPr>
          </a:p>
        </p:txBody>
      </p:sp>
      <p:sp>
        <p:nvSpPr>
          <p:cNvPr id="3" name="文本框 2"/>
          <p:cNvSpPr txBox="1"/>
          <p:nvPr/>
        </p:nvSpPr>
        <p:spPr>
          <a:xfrm>
            <a:off x="840105" y="1228725"/>
            <a:ext cx="10763250" cy="2399665"/>
          </a:xfrm>
          <a:prstGeom prst="rect">
            <a:avLst/>
          </a:prstGeom>
          <a:noFill/>
        </p:spPr>
        <p:txBody>
          <a:bodyPr wrap="square" rtlCol="0" anchor="t">
            <a:spAutoFit/>
          </a:bodyPr>
          <a:lstStyle/>
          <a:p>
            <a:pPr fontAlgn="auto">
              <a:lnSpc>
                <a:spcPct val="150000"/>
              </a:lnSpc>
            </a:pPr>
            <a:r>
              <a:rPr lang="en-US" altLang="zh-CN" sz="2000"/>
              <a:t>      </a:t>
            </a:r>
            <a:r>
              <a:rPr lang="zh-CN" altLang="en-US" sz="2000"/>
              <a:t>你已经知道，金属铝很软，但如果将铝与铜、镁按一定比例混合，经高温熔融后冷却可以得到硬铝，硬度会大大提高。像这样</a:t>
            </a:r>
            <a:r>
              <a:rPr lang="zh-CN" altLang="en-US" sz="2000" b="1">
                <a:solidFill>
                  <a:srgbClr val="FF0000"/>
                </a:solidFill>
              </a:rPr>
              <a:t>由一种金属与另一种或几种金属或某些非金属所组成的、具有金属特性的物质叫作合金。</a:t>
            </a:r>
            <a:r>
              <a:rPr lang="zh-CN" altLang="en-US" sz="2000"/>
              <a:t>合金一般是将各组分按一定比例熔合成均匀的液体，再经冷凝而制得的。</a:t>
            </a:r>
            <a:endParaRPr lang="zh-CN" altLang="en-US" sz="2000"/>
          </a:p>
          <a:p>
            <a:pPr fontAlgn="auto">
              <a:lnSpc>
                <a:spcPct val="150000"/>
              </a:lnSpc>
            </a:pPr>
            <a:r>
              <a:rPr lang="zh-CN" altLang="en-US" sz="2000"/>
              <a:t>   </a:t>
            </a:r>
            <a:r>
              <a:rPr lang="zh-CN" altLang="en-US" sz="2000" b="1">
                <a:solidFill>
                  <a:srgbClr val="FF0000"/>
                </a:solidFill>
              </a:rPr>
              <a:t>   </a:t>
            </a:r>
            <a:endParaRPr lang="zh-CN" altLang="en-US" sz="2000" b="1">
              <a:solidFill>
                <a:srgbClr val="FF0000"/>
              </a:solidFill>
            </a:endParaRPr>
          </a:p>
        </p:txBody>
      </p:sp>
      <p:sp>
        <p:nvSpPr>
          <p:cNvPr id="6" name="文本框 5"/>
          <p:cNvSpPr txBox="1"/>
          <p:nvPr/>
        </p:nvSpPr>
        <p:spPr>
          <a:xfrm>
            <a:off x="3556000" y="647065"/>
            <a:ext cx="4754880" cy="460375"/>
          </a:xfrm>
          <a:prstGeom prst="rect">
            <a:avLst/>
          </a:prstGeom>
          <a:noFill/>
        </p:spPr>
        <p:txBody>
          <a:bodyPr wrap="none" rtlCol="0">
            <a:spAutoFit/>
            <a:scene3d>
              <a:camera prst="orthographicFront"/>
              <a:lightRig rig="threePt" dir="t"/>
            </a:scene3d>
          </a:bodyPr>
          <a:lstStyle/>
          <a:p>
            <a:pPr algn="l"/>
            <a:r>
              <a:rPr lang="zh-CN" altLang="en-US" sz="2400" b="1">
                <a:solidFill>
                  <a:srgbClr val="FF0000"/>
                </a:solidFill>
                <a:effectLst>
                  <a:outerShdw blurRad="38100" dist="19050" dir="2700000" algn="tl" rotWithShape="0">
                    <a:schemeClr val="dk1">
                      <a:alpha val="40000"/>
                    </a:schemeClr>
                  </a:outerShdw>
                </a:effectLst>
                <a:sym typeface="+mn-ea"/>
              </a:rPr>
              <a:t>合金的性能为什么比纯金属更优越</a:t>
            </a:r>
            <a:endParaRPr lang="zh-CN" altLang="en-US" sz="2400" b="1">
              <a:solidFill>
                <a:srgbClr val="FF0000"/>
              </a:solidFill>
              <a:effectLst>
                <a:outerShdw blurRad="38100" dist="19050" dir="2700000" algn="tl" rotWithShape="0">
                  <a:schemeClr val="dk1">
                    <a:alpha val="40000"/>
                  </a:schemeClr>
                </a:outerShdw>
              </a:effectLst>
              <a:sym typeface="+mn-ea"/>
            </a:endParaRPr>
          </a:p>
        </p:txBody>
      </p:sp>
      <p:sp>
        <p:nvSpPr>
          <p:cNvPr id="7" name="文本框 6"/>
          <p:cNvSpPr txBox="1"/>
          <p:nvPr/>
        </p:nvSpPr>
        <p:spPr>
          <a:xfrm>
            <a:off x="874395" y="3129915"/>
            <a:ext cx="7436485" cy="3169285"/>
          </a:xfrm>
          <a:prstGeom prst="rect">
            <a:avLst/>
          </a:prstGeom>
          <a:noFill/>
        </p:spPr>
        <p:txBody>
          <a:bodyPr wrap="square" rtlCol="0">
            <a:spAutoFit/>
          </a:bodyPr>
          <a:lstStyle/>
          <a:p>
            <a:pPr algn="l" fontAlgn="auto">
              <a:lnSpc>
                <a:spcPct val="150000"/>
              </a:lnSpc>
            </a:pPr>
            <a:r>
              <a:rPr lang="en-US" altLang="zh-CN" sz="2000" b="1">
                <a:solidFill>
                  <a:srgbClr val="FF0000"/>
                </a:solidFill>
                <a:sym typeface="+mn-ea"/>
              </a:rPr>
              <a:t>     </a:t>
            </a:r>
            <a:r>
              <a:rPr lang="zh-CN" altLang="en-US" sz="2000" b="1">
                <a:solidFill>
                  <a:srgbClr val="FF0000"/>
                </a:solidFill>
                <a:sym typeface="+mn-ea"/>
              </a:rPr>
              <a:t>当两种金属元素的电负性、化学性质和原子半径相差不大时，形成的合金称为金属固溶体，</a:t>
            </a:r>
            <a:r>
              <a:rPr lang="zh-CN" altLang="en-US" sz="2000">
                <a:sym typeface="+mn-ea"/>
              </a:rPr>
              <a:t>如铜镍合金、银金合金。这类合金的强度和硬度一般都比组成它的各成分金属的强度和硬度大，这是因为一种金属原子在其他金属原子的晶体结构中占据了一定位置，会造成金属晶体结构的变形，从而使得金属晶体在发生错位时阻力上升、形变困难，导致强度、硬度增大。</a:t>
            </a:r>
            <a:endParaRPr lang="zh-CN" altLang="en-US" sz="2000"/>
          </a:p>
          <a:p>
            <a:endParaRPr lang="zh-CN" altLang="en-US" sz="2000"/>
          </a:p>
        </p:txBody>
      </p:sp>
      <p:pic>
        <p:nvPicPr>
          <p:cNvPr id="8" name="图片 7"/>
          <p:cNvPicPr>
            <a:picLocks noChangeAspect="1"/>
          </p:cNvPicPr>
          <p:nvPr/>
        </p:nvPicPr>
        <p:blipFill>
          <a:blip r:embed="rId1"/>
          <a:srcRect l="7190" t="30880" r="32032" b="12744"/>
          <a:stretch>
            <a:fillRect/>
          </a:stretch>
        </p:blipFill>
        <p:spPr>
          <a:xfrm>
            <a:off x="8585200" y="2778760"/>
            <a:ext cx="2925445" cy="3618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170" name="Group 2"/>
          <p:cNvGrpSpPr/>
          <p:nvPr/>
        </p:nvGrpSpPr>
        <p:grpSpPr>
          <a:xfrm>
            <a:off x="343535" y="475615"/>
            <a:ext cx="11377295" cy="5928159"/>
            <a:chOff x="-24" y="180"/>
            <a:chExt cx="5592" cy="3722"/>
          </a:xfrm>
        </p:grpSpPr>
        <p:pic>
          <p:nvPicPr>
            <p:cNvPr id="2" name="Picture 3" descr="bodanzhi"/>
            <p:cNvPicPr>
              <a:picLocks noChangeAspect="1"/>
            </p:cNvPicPr>
            <p:nvPr/>
          </p:nvPicPr>
          <p:blipFill>
            <a:blip r:embed="rId1"/>
            <a:stretch>
              <a:fillRect/>
            </a:stretch>
          </p:blipFill>
          <p:spPr>
            <a:xfrm>
              <a:off x="3888" y="2508"/>
              <a:ext cx="1680" cy="1308"/>
            </a:xfrm>
            <a:prstGeom prst="rect">
              <a:avLst/>
            </a:prstGeom>
            <a:noFill/>
            <a:ln w="9525">
              <a:noFill/>
            </a:ln>
          </p:spPr>
        </p:pic>
        <p:pic>
          <p:nvPicPr>
            <p:cNvPr id="7171" name="Picture 4" descr="gongdanzhi"/>
            <p:cNvPicPr>
              <a:picLocks noChangeAspect="1"/>
            </p:cNvPicPr>
            <p:nvPr/>
          </p:nvPicPr>
          <p:blipFill>
            <a:blip r:embed="rId2"/>
            <a:stretch>
              <a:fillRect/>
            </a:stretch>
          </p:blipFill>
          <p:spPr>
            <a:xfrm>
              <a:off x="1776" y="180"/>
              <a:ext cx="2064" cy="1548"/>
            </a:xfrm>
            <a:prstGeom prst="rect">
              <a:avLst/>
            </a:prstGeom>
            <a:noFill/>
            <a:ln w="9525">
              <a:noFill/>
            </a:ln>
          </p:spPr>
        </p:pic>
        <p:pic>
          <p:nvPicPr>
            <p:cNvPr id="7172" name="Picture 5" descr="jindanzhi"/>
            <p:cNvPicPr>
              <a:picLocks noChangeAspect="1"/>
            </p:cNvPicPr>
            <p:nvPr/>
          </p:nvPicPr>
          <p:blipFill>
            <a:blip r:embed="rId3"/>
            <a:stretch>
              <a:fillRect/>
            </a:stretch>
          </p:blipFill>
          <p:spPr>
            <a:xfrm>
              <a:off x="4152" y="180"/>
              <a:ext cx="1368" cy="1824"/>
            </a:xfrm>
            <a:prstGeom prst="rect">
              <a:avLst/>
            </a:prstGeom>
            <a:noFill/>
            <a:ln w="9525">
              <a:noFill/>
            </a:ln>
          </p:spPr>
        </p:pic>
        <p:pic>
          <p:nvPicPr>
            <p:cNvPr id="7173" name="Picture 6" descr="tongdanzhi"/>
            <p:cNvPicPr>
              <a:picLocks noChangeAspect="1"/>
            </p:cNvPicPr>
            <p:nvPr/>
          </p:nvPicPr>
          <p:blipFill>
            <a:blip r:embed="rId4"/>
            <a:stretch>
              <a:fillRect/>
            </a:stretch>
          </p:blipFill>
          <p:spPr>
            <a:xfrm>
              <a:off x="1872" y="2508"/>
              <a:ext cx="1728" cy="1296"/>
            </a:xfrm>
            <a:prstGeom prst="rect">
              <a:avLst/>
            </a:prstGeom>
            <a:noFill/>
            <a:ln w="9525">
              <a:noFill/>
            </a:ln>
          </p:spPr>
        </p:pic>
        <p:pic>
          <p:nvPicPr>
            <p:cNvPr id="7174" name="Picture 7" descr="wudanzhi"/>
            <p:cNvPicPr>
              <a:picLocks noChangeAspect="1"/>
            </p:cNvPicPr>
            <p:nvPr/>
          </p:nvPicPr>
          <p:blipFill>
            <a:blip r:embed="rId5"/>
            <a:stretch>
              <a:fillRect/>
            </a:stretch>
          </p:blipFill>
          <p:spPr>
            <a:xfrm>
              <a:off x="96" y="180"/>
              <a:ext cx="1440" cy="1920"/>
            </a:xfrm>
            <a:prstGeom prst="rect">
              <a:avLst/>
            </a:prstGeom>
            <a:noFill/>
            <a:ln w="9525">
              <a:noFill/>
            </a:ln>
          </p:spPr>
        </p:pic>
        <p:grpSp>
          <p:nvGrpSpPr>
            <p:cNvPr id="7175" name="Group 8"/>
            <p:cNvGrpSpPr/>
            <p:nvPr/>
          </p:nvGrpSpPr>
          <p:grpSpPr>
            <a:xfrm>
              <a:off x="-24" y="2508"/>
              <a:ext cx="1680" cy="1394"/>
              <a:chOff x="-21" y="-136"/>
              <a:chExt cx="1440" cy="1054"/>
            </a:xfrm>
          </p:grpSpPr>
          <p:pic>
            <p:nvPicPr>
              <p:cNvPr id="7176" name="Picture 9" descr="Ti"/>
              <p:cNvPicPr>
                <a:picLocks noChangeAspect="1"/>
              </p:cNvPicPr>
              <p:nvPr/>
            </p:nvPicPr>
            <p:blipFill>
              <a:blip r:embed="rId6"/>
              <a:stretch>
                <a:fillRect/>
              </a:stretch>
            </p:blipFill>
            <p:spPr>
              <a:xfrm>
                <a:off x="-21" y="-136"/>
                <a:ext cx="1440" cy="1030"/>
              </a:xfrm>
              <a:prstGeom prst="rect">
                <a:avLst/>
              </a:prstGeom>
              <a:noFill/>
              <a:ln w="9525">
                <a:noFill/>
              </a:ln>
            </p:spPr>
          </p:pic>
          <p:sp>
            <p:nvSpPr>
              <p:cNvPr id="7178" name="Text Box 10"/>
              <p:cNvSpPr txBox="1">
                <a:spLocks noChangeArrowheads="1"/>
              </p:cNvSpPr>
              <p:nvPr/>
            </p:nvSpPr>
            <p:spPr bwMode="auto">
              <a:xfrm>
                <a:off x="528" y="480"/>
                <a:ext cx="816"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a:ea typeface="宋体" panose="02010600030101010101" pitchFamily="2" charset="-122"/>
                  </a:defRPr>
                </a:lvl9pPr>
              </a:lstStyle>
              <a:p>
                <a:pPr fontAlgn="base">
                  <a:spcBef>
                    <a:spcPct val="50000"/>
                  </a:spcBef>
                </a:pPr>
                <a:r>
                  <a:rPr lang="en-US" sz="5400" b="1" strike="noStrike" noProof="1">
                    <a:solidFill>
                      <a:srgbClr val="CC33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Ti</a:t>
                </a:r>
                <a:endParaRPr lang="en-US" sz="5400" b="1" strike="noStrike" noProof="1">
                  <a:solidFill>
                    <a:srgbClr val="CC3300"/>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grpSp>
      <p:sp>
        <p:nvSpPr>
          <p:cNvPr id="3" name="Text Box 11"/>
          <p:cNvSpPr txBox="1"/>
          <p:nvPr/>
        </p:nvSpPr>
        <p:spPr>
          <a:xfrm>
            <a:off x="4399280" y="3105150"/>
            <a:ext cx="3392488" cy="922020"/>
          </a:xfrm>
          <a:prstGeom prst="rect">
            <a:avLst/>
          </a:prstGeom>
          <a:noFill/>
          <a:ln w="9525">
            <a:noFill/>
          </a:ln>
          <a:extLst>
            <a:ext uri="{909E8E84-426E-40DD-AFC4-6F175D3DCCD1}">
              <a14:hiddenFill xmlns:a14="http://schemas.microsoft.com/office/drawing/2010/main">
                <a:solidFill>
                  <a:schemeClr val="hlink"/>
                </a:solidFill>
              </a14:hiddenFill>
            </a:ext>
          </a:extLst>
        </p:spPr>
        <p:txBody>
          <a:bodyPr anchor="t">
            <a:spAutoFit/>
          </a:bodyPr>
          <a:lstStyle/>
          <a:p>
            <a:r>
              <a:rPr lang="zh-CN" altLang="en-US" sz="5400" b="1">
                <a:latin typeface="Times New Roman" panose="02020603050405020304" pitchFamily="18" charset="0"/>
                <a:ea typeface="隶书" pitchFamily="49" charset="-122"/>
              </a:rPr>
              <a:t>金属晶体</a:t>
            </a:r>
            <a:endParaRPr lang="zh-CN" altLang="en-US" sz="5400" b="1">
              <a:latin typeface="Times New Roman" panose="02020603050405020304" pitchFamily="18" charset="0"/>
              <a:ea typeface="隶书"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arn(outHorizontal)">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264160" y="400685"/>
            <a:ext cx="2214880" cy="706755"/>
          </a:xfrm>
          <a:prstGeom prst="rect">
            <a:avLst/>
          </a:prstGeom>
          <a:noFill/>
          <a:ln>
            <a:noFill/>
          </a:ln>
        </p:spPr>
        <p:txBody>
          <a:bodyPr wrap="none" rtlCol="0" anchor="t">
            <a:spAutoFit/>
          </a:bodyPr>
          <a:lstStyle/>
          <a:p>
            <a:pPr algn="ctr"/>
            <a:r>
              <a:rPr lang="zh-CN" altLang="en-US" sz="4000" b="1">
                <a:solidFill>
                  <a:srgbClr val="00B050"/>
                </a:solidFill>
                <a:effectLst>
                  <a:outerShdw blurRad="38100" dist="19050" dir="2700000" algn="tl" rotWithShape="0">
                    <a:schemeClr val="dk1">
                      <a:alpha val="40000"/>
                    </a:schemeClr>
                  </a:outerShdw>
                </a:effectLst>
              </a:rPr>
              <a:t>追根寻源</a:t>
            </a:r>
            <a:endParaRPr lang="zh-CN" altLang="en-US" sz="4000" b="1">
              <a:solidFill>
                <a:srgbClr val="00B050"/>
              </a:solidFill>
              <a:effectLst>
                <a:outerShdw blurRad="38100" dist="19050" dir="2700000" algn="tl" rotWithShape="0">
                  <a:schemeClr val="dk1">
                    <a:alpha val="40000"/>
                  </a:schemeClr>
                </a:outerShdw>
              </a:effectLst>
            </a:endParaRPr>
          </a:p>
        </p:txBody>
      </p:sp>
      <p:sp>
        <p:nvSpPr>
          <p:cNvPr id="5" name="文本框 4"/>
          <p:cNvSpPr txBox="1"/>
          <p:nvPr/>
        </p:nvSpPr>
        <p:spPr>
          <a:xfrm>
            <a:off x="655955" y="1334135"/>
            <a:ext cx="10879455" cy="3969385"/>
          </a:xfrm>
          <a:prstGeom prst="rect">
            <a:avLst/>
          </a:prstGeom>
          <a:noFill/>
        </p:spPr>
        <p:txBody>
          <a:bodyPr wrap="square" rtlCol="0" anchor="t">
            <a:spAutoFit/>
          </a:bodyPr>
          <a:lstStyle/>
          <a:p>
            <a:pPr fontAlgn="auto">
              <a:lnSpc>
                <a:spcPct val="150000"/>
              </a:lnSpc>
            </a:pPr>
            <a:r>
              <a:rPr lang="en-US" altLang="zh-CN" sz="2400" b="1"/>
              <a:t>         </a:t>
            </a:r>
            <a:r>
              <a:rPr lang="zh-CN" altLang="en-US" sz="2400" b="1">
                <a:solidFill>
                  <a:srgbClr val="FF0000"/>
                </a:solidFill>
              </a:rPr>
              <a:t>当两种金属元素的电负性或原子半径相差较大时，形成的合金称为金属化合物</a:t>
            </a:r>
            <a:r>
              <a:rPr lang="zh-CN" altLang="en-US" sz="2400" b="1"/>
              <a:t>，如银铝合金、铜锡合金。这类合金通常具有较高的熔点、较大的强度、较高的硬度和耐磨性，但塑性和韧性较低。</a:t>
            </a:r>
            <a:endParaRPr lang="zh-CN" altLang="en-US" sz="2400" b="1"/>
          </a:p>
          <a:p>
            <a:pPr fontAlgn="auto">
              <a:lnSpc>
                <a:spcPct val="150000"/>
              </a:lnSpc>
            </a:pPr>
            <a:r>
              <a:rPr lang="zh-CN" altLang="en-US" sz="2400" b="1"/>
              <a:t>         </a:t>
            </a:r>
            <a:r>
              <a:rPr lang="zh-CN" altLang="en-US" sz="2400" b="1">
                <a:solidFill>
                  <a:srgbClr val="FF0000"/>
                </a:solidFill>
              </a:rPr>
              <a:t>原子半径较小的氢、硼、碳、氮等非金属元素渗入金属晶体的间隙中，称为金属间隙化合物或金属间隙固溶体。</a:t>
            </a:r>
            <a:r>
              <a:rPr lang="zh-CN" altLang="en-US" sz="2400" b="1"/>
              <a:t>这类合金具有很高的熔点和很大的硬度，这主要是由于填隙原子和金属原子之间存在共价键的缘故。</a:t>
            </a:r>
            <a:endParaRPr lang="zh-CN" altLang="en-US" sz="2400" b="1"/>
          </a:p>
          <a:p>
            <a:pPr fontAlgn="auto">
              <a:lnSpc>
                <a:spcPct val="150000"/>
              </a:lnSpc>
            </a:pPr>
            <a:endParaRPr lang="zh-CN" altLang="en-US" sz="2400" b="1"/>
          </a:p>
        </p:txBody>
      </p:sp>
      <p:sp>
        <p:nvSpPr>
          <p:cNvPr id="6" name="文本框 5"/>
          <p:cNvSpPr txBox="1"/>
          <p:nvPr/>
        </p:nvSpPr>
        <p:spPr>
          <a:xfrm>
            <a:off x="3556000" y="647065"/>
            <a:ext cx="4754880" cy="460375"/>
          </a:xfrm>
          <a:prstGeom prst="rect">
            <a:avLst/>
          </a:prstGeom>
          <a:noFill/>
        </p:spPr>
        <p:txBody>
          <a:bodyPr wrap="none" rtlCol="0">
            <a:spAutoFit/>
            <a:scene3d>
              <a:camera prst="orthographicFront"/>
              <a:lightRig rig="threePt" dir="t"/>
            </a:scene3d>
          </a:bodyPr>
          <a:lstStyle/>
          <a:p>
            <a:pPr algn="l"/>
            <a:r>
              <a:rPr lang="zh-CN" altLang="en-US" sz="2400" b="1">
                <a:solidFill>
                  <a:srgbClr val="FF0000"/>
                </a:solidFill>
                <a:effectLst>
                  <a:outerShdw blurRad="38100" dist="19050" dir="2700000" algn="tl" rotWithShape="0">
                    <a:schemeClr val="dk1">
                      <a:alpha val="40000"/>
                    </a:schemeClr>
                  </a:outerShdw>
                </a:effectLst>
                <a:sym typeface="+mn-ea"/>
              </a:rPr>
              <a:t>合金的性能为什么比纯金属更优越</a:t>
            </a:r>
            <a:endParaRPr lang="zh-CN" altLang="en-US" sz="2400" b="1">
              <a:solidFill>
                <a:srgbClr val="FF0000"/>
              </a:solidFill>
              <a:effectLst>
                <a:outerShdw blurRad="38100" dist="19050" dir="2700000" algn="tl" rotWithShape="0">
                  <a:schemeClr val="dk1">
                    <a:alpha val="40000"/>
                  </a:scheme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264160" y="400685"/>
            <a:ext cx="2214880" cy="706755"/>
          </a:xfrm>
          <a:prstGeom prst="rect">
            <a:avLst/>
          </a:prstGeom>
          <a:noFill/>
          <a:ln>
            <a:noFill/>
          </a:ln>
        </p:spPr>
        <p:txBody>
          <a:bodyPr wrap="none" rtlCol="0" anchor="t">
            <a:spAutoFit/>
          </a:bodyPr>
          <a:lstStyle/>
          <a:p>
            <a:pPr algn="ctr"/>
            <a:r>
              <a:rPr lang="zh-CN" altLang="en-US" sz="4000" b="1">
                <a:solidFill>
                  <a:srgbClr val="00B050"/>
                </a:solidFill>
                <a:effectLst>
                  <a:outerShdw blurRad="38100" dist="19050" dir="2700000" algn="tl" rotWithShape="0">
                    <a:schemeClr val="dk1">
                      <a:alpha val="40000"/>
                    </a:schemeClr>
                  </a:outerShdw>
                </a:effectLst>
              </a:rPr>
              <a:t>交流研讨</a:t>
            </a:r>
            <a:endParaRPr lang="zh-CN" altLang="en-US" sz="4000" b="1">
              <a:solidFill>
                <a:srgbClr val="00B050"/>
              </a:solidFill>
              <a:effectLst>
                <a:outerShdw blurRad="38100" dist="19050" dir="2700000" algn="tl" rotWithShape="0">
                  <a:schemeClr val="dk1">
                    <a:alpha val="40000"/>
                  </a:schemeClr>
                </a:outerShdw>
              </a:effectLst>
            </a:endParaRPr>
          </a:p>
        </p:txBody>
      </p:sp>
      <p:sp>
        <p:nvSpPr>
          <p:cNvPr id="3" name="文本框 2"/>
          <p:cNvSpPr txBox="1"/>
          <p:nvPr/>
        </p:nvSpPr>
        <p:spPr>
          <a:xfrm>
            <a:off x="695325" y="1231265"/>
            <a:ext cx="10800715" cy="3046095"/>
          </a:xfrm>
          <a:prstGeom prst="rect">
            <a:avLst/>
          </a:prstGeom>
          <a:noFill/>
        </p:spPr>
        <p:txBody>
          <a:bodyPr wrap="square" rtlCol="0" anchor="t">
            <a:spAutoFit/>
          </a:bodyPr>
          <a:lstStyle/>
          <a:p>
            <a:pPr fontAlgn="auto">
              <a:lnSpc>
                <a:spcPct val="150000"/>
              </a:lnSpc>
            </a:pPr>
            <a:r>
              <a:rPr lang="en-US" altLang="zh-CN" sz="3200">
                <a:latin typeface="宋体" panose="02010600030101010101" pitchFamily="2" charset="-122"/>
                <a:ea typeface="宋体" panose="02010600030101010101" pitchFamily="2" charset="-122"/>
                <a:cs typeface="宋体" panose="02010600030101010101" pitchFamily="2" charset="-122"/>
                <a:sym typeface="+mn-ea"/>
              </a:rPr>
              <a:t>   </a:t>
            </a:r>
            <a:r>
              <a:rPr lang="zh-CN" sz="3200">
                <a:latin typeface="宋体" panose="02010600030101010101" pitchFamily="2" charset="-122"/>
                <a:ea typeface="宋体" panose="02010600030101010101" pitchFamily="2" charset="-122"/>
                <a:cs typeface="宋体" panose="02010600030101010101" pitchFamily="2" charset="-122"/>
                <a:sym typeface="+mn-ea"/>
              </a:rPr>
              <a:t>当离子化合物以晶体形式存在时，晶体中的微粒会怎样分布呢？请以你了解的简单离子化合物为例，分析构成这些物质的微粒及微粒间相互作用的特点，猜想他们所形成的晶体中离子的排布具有怎样的规律。</a:t>
            </a:r>
            <a:endParaRPr lang="zh-CN" sz="320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0"/>
          <p:cNvGrpSpPr/>
          <p:nvPr/>
        </p:nvGrpSpPr>
        <p:grpSpPr>
          <a:xfrm>
            <a:off x="7379970" y="273050"/>
            <a:ext cx="3575050" cy="3290570"/>
            <a:chOff x="8269" y="59"/>
            <a:chExt cx="5632" cy="5459"/>
          </a:xfrm>
        </p:grpSpPr>
        <p:pic>
          <p:nvPicPr>
            <p:cNvPr id="3075" name="图片 33"/>
            <p:cNvPicPr>
              <a:picLocks noChangeAspect="1"/>
            </p:cNvPicPr>
            <p:nvPr/>
          </p:nvPicPr>
          <p:blipFill>
            <a:blip r:embed="rId1"/>
            <a:stretch>
              <a:fillRect/>
            </a:stretch>
          </p:blipFill>
          <p:spPr>
            <a:xfrm>
              <a:off x="8269" y="59"/>
              <a:ext cx="5632" cy="5459"/>
            </a:xfrm>
            <a:prstGeom prst="rect">
              <a:avLst/>
            </a:prstGeom>
            <a:noFill/>
            <a:ln w="9525">
              <a:noFill/>
            </a:ln>
          </p:spPr>
        </p:pic>
        <p:sp>
          <p:nvSpPr>
            <p:cNvPr id="3076" name="文本框 2"/>
            <p:cNvSpPr txBox="1"/>
            <p:nvPr/>
          </p:nvSpPr>
          <p:spPr>
            <a:xfrm>
              <a:off x="10387" y="336"/>
              <a:ext cx="3514" cy="1172"/>
            </a:xfrm>
            <a:prstGeom prst="rect">
              <a:avLst/>
            </a:prstGeom>
            <a:noFill/>
            <a:ln w="9525">
              <a:noFill/>
            </a:ln>
          </p:spPr>
          <p:txBody>
            <a:bodyPr anchor="t">
              <a:spAutoFit/>
            </a:bodyPr>
            <a:lstStyle/>
            <a:p>
              <a:r>
                <a:rPr lang="zh-CN" altLang="en-US" sz="40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明矾晶体</a:t>
              </a:r>
              <a:endParaRPr lang="zh-CN" altLang="en-US" sz="40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grpSp>
      <p:grpSp>
        <p:nvGrpSpPr>
          <p:cNvPr id="3" name="组合 11"/>
          <p:cNvGrpSpPr/>
          <p:nvPr/>
        </p:nvGrpSpPr>
        <p:grpSpPr>
          <a:xfrm>
            <a:off x="1686560" y="3651250"/>
            <a:ext cx="3765550" cy="3039709"/>
            <a:chOff x="31" y="5520"/>
            <a:chExt cx="6454" cy="5311"/>
          </a:xfrm>
        </p:grpSpPr>
        <p:pic>
          <p:nvPicPr>
            <p:cNvPr id="3078" name="图片 32"/>
            <p:cNvPicPr>
              <a:picLocks noChangeAspect="1"/>
            </p:cNvPicPr>
            <p:nvPr/>
          </p:nvPicPr>
          <p:blipFill>
            <a:blip r:embed="rId2"/>
            <a:stretch>
              <a:fillRect/>
            </a:stretch>
          </p:blipFill>
          <p:spPr>
            <a:xfrm>
              <a:off x="31" y="5520"/>
              <a:ext cx="6454" cy="5311"/>
            </a:xfrm>
            <a:prstGeom prst="rect">
              <a:avLst/>
            </a:prstGeom>
            <a:noFill/>
            <a:ln w="9525">
              <a:noFill/>
            </a:ln>
          </p:spPr>
        </p:pic>
        <p:sp>
          <p:nvSpPr>
            <p:cNvPr id="3079" name="文本框 3"/>
            <p:cNvSpPr txBox="1"/>
            <p:nvPr/>
          </p:nvSpPr>
          <p:spPr>
            <a:xfrm>
              <a:off x="56" y="5520"/>
              <a:ext cx="3066" cy="1235"/>
            </a:xfrm>
            <a:prstGeom prst="rect">
              <a:avLst/>
            </a:prstGeom>
            <a:noFill/>
            <a:ln w="9525">
              <a:noFill/>
            </a:ln>
          </p:spPr>
          <p:txBody>
            <a:bodyPr anchor="t">
              <a:spAutoFit/>
            </a:bodyPr>
            <a:lstStyle/>
            <a:p>
              <a:r>
                <a:rPr lang="zh-CN" altLang="en-US" sz="40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重晶石</a:t>
              </a:r>
              <a:endParaRPr lang="zh-CN" altLang="en-US" sz="40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grpSp>
      <p:grpSp>
        <p:nvGrpSpPr>
          <p:cNvPr id="4" name="组合 12"/>
          <p:cNvGrpSpPr/>
          <p:nvPr/>
        </p:nvGrpSpPr>
        <p:grpSpPr>
          <a:xfrm>
            <a:off x="7447915" y="3739515"/>
            <a:ext cx="3548380" cy="2950845"/>
            <a:chOff x="8269" y="5519"/>
            <a:chExt cx="5631" cy="5128"/>
          </a:xfrm>
        </p:grpSpPr>
        <p:pic>
          <p:nvPicPr>
            <p:cNvPr id="3081" name="图片 34"/>
            <p:cNvPicPr>
              <a:picLocks noChangeAspect="1"/>
            </p:cNvPicPr>
            <p:nvPr/>
          </p:nvPicPr>
          <p:blipFill>
            <a:blip r:embed="rId3"/>
            <a:stretch>
              <a:fillRect/>
            </a:stretch>
          </p:blipFill>
          <p:spPr>
            <a:xfrm>
              <a:off x="8269" y="5519"/>
              <a:ext cx="5631" cy="5128"/>
            </a:xfrm>
            <a:prstGeom prst="rect">
              <a:avLst/>
            </a:prstGeom>
            <a:noFill/>
            <a:ln w="9525">
              <a:noFill/>
            </a:ln>
          </p:spPr>
        </p:pic>
        <p:sp>
          <p:nvSpPr>
            <p:cNvPr id="3082" name="文本框 4"/>
            <p:cNvSpPr txBox="1"/>
            <p:nvPr/>
          </p:nvSpPr>
          <p:spPr>
            <a:xfrm>
              <a:off x="8461" y="5670"/>
              <a:ext cx="4845" cy="1228"/>
            </a:xfrm>
            <a:prstGeom prst="rect">
              <a:avLst/>
            </a:prstGeom>
            <a:noFill/>
            <a:ln w="9525">
              <a:noFill/>
            </a:ln>
          </p:spPr>
          <p:txBody>
            <a:bodyPr anchor="t">
              <a:spAutoFit/>
            </a:bodyPr>
            <a:lstStyle/>
            <a:p>
              <a:r>
                <a:rPr lang="zh-CN" altLang="en-US" sz="40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硫化锌晶体</a:t>
              </a:r>
              <a:endParaRPr lang="zh-CN" altLang="en-US" sz="40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grpSp>
      <p:sp>
        <p:nvSpPr>
          <p:cNvPr id="6" name="文本框 5"/>
          <p:cNvSpPr txBox="1"/>
          <p:nvPr/>
        </p:nvSpPr>
        <p:spPr>
          <a:xfrm>
            <a:off x="5758815" y="1721484"/>
            <a:ext cx="1106170" cy="4033521"/>
          </a:xfrm>
          <a:prstGeom prst="rect">
            <a:avLst/>
          </a:prstGeom>
          <a:noFill/>
        </p:spPr>
        <p:txBody>
          <a:bodyPr vert="eaVert">
            <a:spAutoFit/>
            <a:scene3d>
              <a:camera prst="orthographicFront"/>
              <a:lightRig rig="threePt" dir="t"/>
            </a:scene3d>
          </a:bodyPr>
          <a:lstStyle/>
          <a:p>
            <a:pPr marR="0" defTabSz="914400" rtl="0">
              <a:buClrTx/>
              <a:buSzTx/>
              <a:buFont typeface="Arial" panose="020B0604020202020204" pitchFamily="34" charset="0"/>
              <a:defRPr/>
            </a:pPr>
            <a:r>
              <a:rPr kumimoji="0" lang="zh-CN" altLang="en-US" sz="6000" b="1" kern="1200" cap="none" spc="0" normalizeH="0" baseline="0" noProof="1">
                <a:ln w="22225">
                  <a:solidFill>
                    <a:schemeClr val="accent2"/>
                  </a:solidFill>
                  <a:prstDash val="solid"/>
                </a:ln>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离子晶体</a:t>
            </a:r>
            <a:endParaRPr kumimoji="0" lang="zh-CN" altLang="en-US" sz="6000" b="1" kern="1200" cap="none" spc="0" normalizeH="0" baseline="0" noProof="1">
              <a:ln w="22225">
                <a:solidFill>
                  <a:schemeClr val="accent2"/>
                </a:solidFill>
                <a:prstDash val="solid"/>
              </a:ln>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grpSp>
        <p:nvGrpSpPr>
          <p:cNvPr id="5" name="组合 9"/>
          <p:cNvGrpSpPr/>
          <p:nvPr/>
        </p:nvGrpSpPr>
        <p:grpSpPr>
          <a:xfrm>
            <a:off x="1685925" y="273050"/>
            <a:ext cx="3766133" cy="3235911"/>
            <a:chOff x="31" y="-7"/>
            <a:chExt cx="6455" cy="5525"/>
          </a:xfrm>
        </p:grpSpPr>
        <p:pic>
          <p:nvPicPr>
            <p:cNvPr id="3085" name="图片 31"/>
            <p:cNvPicPr>
              <a:picLocks noChangeAspect="1"/>
            </p:cNvPicPr>
            <p:nvPr/>
          </p:nvPicPr>
          <p:blipFill>
            <a:blip r:embed="rId4"/>
            <a:stretch>
              <a:fillRect/>
            </a:stretch>
          </p:blipFill>
          <p:spPr>
            <a:xfrm>
              <a:off x="31" y="-7"/>
              <a:ext cx="6455" cy="5525"/>
            </a:xfrm>
            <a:prstGeom prst="rect">
              <a:avLst/>
            </a:prstGeom>
            <a:noFill/>
            <a:ln w="9525">
              <a:noFill/>
            </a:ln>
          </p:spPr>
        </p:pic>
        <p:sp>
          <p:nvSpPr>
            <p:cNvPr id="3086" name="文本框 8"/>
            <p:cNvSpPr txBox="1"/>
            <p:nvPr/>
          </p:nvSpPr>
          <p:spPr>
            <a:xfrm>
              <a:off x="3122" y="501"/>
              <a:ext cx="3053" cy="1207"/>
            </a:xfrm>
            <a:prstGeom prst="rect">
              <a:avLst/>
            </a:prstGeom>
            <a:noFill/>
            <a:ln w="9525">
              <a:noFill/>
            </a:ln>
          </p:spPr>
          <p:txBody>
            <a:bodyPr wrap="square" anchor="t">
              <a:spAutoFit/>
            </a:bodyPr>
            <a:lstStyle/>
            <a:p>
              <a:r>
                <a:rPr lang="zh-CN" altLang="en-US" sz="40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sym typeface="宋体" panose="02010600030101010101" pitchFamily="2" charset="-122"/>
                </a:rPr>
                <a:t>氯化钠</a:t>
              </a:r>
              <a:endParaRPr lang="zh-CN" altLang="en-US" sz="40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sym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ppt_x</p:attrName>
                                        </p:attrNameLst>
                                      </p:cBhvr>
                                      <p:tavLst>
                                        <p:tav tm="0">
                                          <p:val>
                                            <p:strVal val="#ppt_x"/>
                                          </p:val>
                                        </p:tav>
                                        <p:tav tm="100000">
                                          <p:val>
                                            <p:strVal val="#ppt_x"/>
                                          </p:val>
                                        </p:tav>
                                      </p:tavLst>
                                    </p:anim>
                                    <p:anim calcmode="lin" valueType="num">
                                      <p:cBhvr>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mph" presetSubtype="0" fill="hold" grpId="0" nodeType="clickEffect">
                                  <p:stCondLst>
                                    <p:cond delay="0"/>
                                  </p:stCondLst>
                                  <p:childTnLst>
                                    <p:animScale>
                                      <p:cBhvr>
                                        <p:cTn id="29"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403225" y="550545"/>
            <a:ext cx="3100070" cy="645160"/>
          </a:xfrm>
          <a:prstGeom prst="rect">
            <a:avLst/>
          </a:prstGeom>
          <a:noFill/>
        </p:spPr>
        <p:txBody>
          <a:bodyPr wrap="square" rtlCol="0" anchor="t">
            <a:spAutoFit/>
          </a:bodyPr>
          <a:lstStyle/>
          <a:p>
            <a:r>
              <a:rPr lang="zh-CN" altLang="en-US" sz="3600">
                <a:sym typeface="+mn-ea"/>
              </a:rPr>
              <a:t>一</a:t>
            </a:r>
            <a:r>
              <a:rPr lang="en-US" altLang="zh-CN" sz="3600">
                <a:sym typeface="+mn-ea"/>
              </a:rPr>
              <a:t>.</a:t>
            </a:r>
            <a:r>
              <a:rPr lang="zh-CN" altLang="en-US" sz="3600">
                <a:sym typeface="+mn-ea"/>
              </a:rPr>
              <a:t>离子晶体</a:t>
            </a:r>
            <a:endParaRPr lang="zh-CN" altLang="en-US" sz="3600">
              <a:sym typeface="+mn-ea"/>
            </a:endParaRPr>
          </a:p>
        </p:txBody>
      </p:sp>
      <p:sp>
        <p:nvSpPr>
          <p:cNvPr id="2" name="文本框 1"/>
          <p:cNvSpPr txBox="1"/>
          <p:nvPr/>
        </p:nvSpPr>
        <p:spPr>
          <a:xfrm>
            <a:off x="403225" y="1482725"/>
            <a:ext cx="1525270" cy="521970"/>
          </a:xfrm>
          <a:prstGeom prst="rect">
            <a:avLst/>
          </a:prstGeom>
          <a:noFill/>
        </p:spPr>
        <p:txBody>
          <a:bodyPr wrap="none" rtlCol="0">
            <a:spAutoFit/>
            <a:scene3d>
              <a:camera prst="orthographicFront"/>
              <a:lightRig rig="threePt" dir="t"/>
            </a:scene3d>
          </a:bodyPr>
          <a:lstStyle/>
          <a:p>
            <a:pPr algn="l"/>
            <a:r>
              <a:rPr lang="en-US" altLang="zh-CN" sz="2800" b="1">
                <a:solidFill>
                  <a:srgbClr val="FF0000"/>
                </a:solidFill>
                <a:effectLst>
                  <a:outerShdw blurRad="38100" dist="19050" dir="2700000" algn="tl" rotWithShape="0">
                    <a:schemeClr val="dk1">
                      <a:alpha val="40000"/>
                    </a:schemeClr>
                  </a:outerShdw>
                </a:effectLst>
                <a:sym typeface="+mn-ea"/>
              </a:rPr>
              <a:t>1.</a:t>
            </a:r>
            <a:r>
              <a:rPr lang="zh-CN" altLang="en-US" sz="2800" b="1">
                <a:solidFill>
                  <a:srgbClr val="FF0000"/>
                </a:solidFill>
                <a:effectLst>
                  <a:outerShdw blurRad="38100" dist="19050" dir="2700000" algn="tl" rotWithShape="0">
                    <a:schemeClr val="dk1">
                      <a:alpha val="40000"/>
                    </a:schemeClr>
                  </a:outerShdw>
                </a:effectLst>
                <a:sym typeface="+mn-ea"/>
              </a:rPr>
              <a:t>定义：</a:t>
            </a:r>
            <a:endParaRPr lang="zh-CN" altLang="en-US" sz="2800" b="1">
              <a:solidFill>
                <a:srgbClr val="FF0000"/>
              </a:solidFill>
              <a:effectLst>
                <a:outerShdw blurRad="38100" dist="19050" dir="2700000" algn="tl" rotWithShape="0">
                  <a:schemeClr val="dk1">
                    <a:alpha val="40000"/>
                  </a:schemeClr>
                </a:outerShdw>
              </a:effectLst>
              <a:sym typeface="+mn-ea"/>
            </a:endParaRPr>
          </a:p>
        </p:txBody>
      </p:sp>
      <p:sp>
        <p:nvSpPr>
          <p:cNvPr id="4" name="文本框 3"/>
          <p:cNvSpPr txBox="1"/>
          <p:nvPr/>
        </p:nvSpPr>
        <p:spPr>
          <a:xfrm>
            <a:off x="1698625" y="1482725"/>
            <a:ext cx="8717280" cy="521970"/>
          </a:xfrm>
          <a:prstGeom prst="rect">
            <a:avLst/>
          </a:prstGeom>
          <a:noFill/>
        </p:spPr>
        <p:txBody>
          <a:bodyPr wrap="none" rtlCol="0">
            <a:spAutoFit/>
          </a:bodyPr>
          <a:lstStyle/>
          <a:p>
            <a:pPr algn="l"/>
            <a:r>
              <a:rPr lang="zh-CN" altLang="en-US" sz="2800" b="1">
                <a:sym typeface="+mn-ea"/>
              </a:rPr>
              <a:t>阴、阳离子在空间呈现周期性重复排列所形成的晶体。</a:t>
            </a:r>
            <a:endParaRPr lang="zh-CN" altLang="en-US" sz="2800" b="1">
              <a:sym typeface="+mn-ea"/>
            </a:endParaRPr>
          </a:p>
        </p:txBody>
      </p:sp>
      <p:grpSp>
        <p:nvGrpSpPr>
          <p:cNvPr id="5" name="Group 2"/>
          <p:cNvGrpSpPr/>
          <p:nvPr/>
        </p:nvGrpSpPr>
        <p:grpSpPr>
          <a:xfrm>
            <a:off x="2362200" y="4267200"/>
            <a:ext cx="914400" cy="914400"/>
            <a:chOff x="2016" y="3744"/>
            <a:chExt cx="576" cy="576"/>
          </a:xfrm>
        </p:grpSpPr>
        <p:sp>
          <p:nvSpPr>
            <p:cNvPr id="5123" name="Oval 3"/>
            <p:cNvSpPr/>
            <p:nvPr/>
          </p:nvSpPr>
          <p:spPr>
            <a:xfrm>
              <a:off x="2016" y="3744"/>
              <a:ext cx="528" cy="576"/>
            </a:xfrm>
            <a:prstGeom prst="ellipse">
              <a:avLst/>
            </a:prstGeom>
            <a:gradFill rotWithShape="0">
              <a:gsLst>
                <a:gs pos="0">
                  <a:srgbClr val="FFFFFF"/>
                </a:gs>
                <a:gs pos="100000">
                  <a:srgbClr val="FF66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24" name="Text Box 4"/>
            <p:cNvSpPr txBox="1"/>
            <p:nvPr/>
          </p:nvSpPr>
          <p:spPr>
            <a:xfrm>
              <a:off x="2112" y="3840"/>
              <a:ext cx="480" cy="288"/>
            </a:xfrm>
            <a:prstGeom prst="rect">
              <a:avLst/>
            </a:prstGeom>
            <a:noFill/>
            <a:ln w="9525">
              <a:noFill/>
            </a:ln>
          </p:spPr>
          <p:txBody>
            <a:bodyPr anchor="t">
              <a:spAutoFit/>
            </a:bodyPr>
            <a:lstStyle/>
            <a:p>
              <a:pPr>
                <a:spcBef>
                  <a:spcPct val="50000"/>
                </a:spcBef>
              </a:pPr>
              <a:r>
                <a:rPr lang="en-US" altLang="zh-CN" sz="2400" b="1">
                  <a:solidFill>
                    <a:schemeClr val="accent2"/>
                  </a:solidFill>
                  <a:latin typeface="Times New Roman" panose="02020603050405020304" pitchFamily="18" charset="0"/>
                  <a:ea typeface="宋体" panose="02010600030101010101" pitchFamily="2" charset="-122"/>
                </a:rPr>
                <a:t>Na</a:t>
              </a:r>
              <a:r>
                <a:rPr lang="en-US" altLang="zh-CN" sz="2400" b="1" baseline="30000">
                  <a:solidFill>
                    <a:schemeClr val="accent2"/>
                  </a:solidFill>
                  <a:latin typeface="Times New Roman" panose="02020603050405020304" pitchFamily="18" charset="0"/>
                  <a:ea typeface="宋体" panose="02010600030101010101" pitchFamily="2" charset="-122"/>
                </a:rPr>
                <a:t>+</a:t>
              </a:r>
              <a:endParaRPr lang="en-US" altLang="zh-CN" sz="2400" b="1" baseline="30000">
                <a:solidFill>
                  <a:schemeClr val="accent2"/>
                </a:solidFill>
                <a:latin typeface="Times New Roman" panose="02020603050405020304" pitchFamily="18" charset="0"/>
                <a:ea typeface="宋体" panose="02010600030101010101" pitchFamily="2" charset="-122"/>
              </a:endParaRPr>
            </a:p>
          </p:txBody>
        </p:sp>
      </p:grpSp>
      <p:grpSp>
        <p:nvGrpSpPr>
          <p:cNvPr id="6" name="Group 5"/>
          <p:cNvGrpSpPr/>
          <p:nvPr/>
        </p:nvGrpSpPr>
        <p:grpSpPr>
          <a:xfrm>
            <a:off x="1524000" y="4679315"/>
            <a:ext cx="1219200" cy="1143000"/>
            <a:chOff x="2448" y="3476"/>
            <a:chExt cx="768" cy="720"/>
          </a:xfrm>
        </p:grpSpPr>
        <p:sp>
          <p:nvSpPr>
            <p:cNvPr id="5126" name="Oval 6"/>
            <p:cNvSpPr/>
            <p:nvPr/>
          </p:nvSpPr>
          <p:spPr>
            <a:xfrm>
              <a:off x="2448" y="3476"/>
              <a:ext cx="768" cy="720"/>
            </a:xfrm>
            <a:prstGeom prst="ellipse">
              <a:avLst/>
            </a:prstGeom>
            <a:gradFill rotWithShape="0">
              <a:gsLst>
                <a:gs pos="0">
                  <a:srgbClr val="FFFFFF"/>
                </a:gs>
                <a:gs pos="100000">
                  <a:srgbClr val="0099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27" name="Text Box 7"/>
            <p:cNvSpPr txBox="1"/>
            <p:nvPr/>
          </p:nvSpPr>
          <p:spPr>
            <a:xfrm>
              <a:off x="2650" y="3724"/>
              <a:ext cx="432" cy="327"/>
            </a:xfrm>
            <a:prstGeom prst="rect">
              <a:avLst/>
            </a:prstGeom>
            <a:noFill/>
            <a:ln w="9525">
              <a:noFill/>
            </a:ln>
          </p:spPr>
          <p:txBody>
            <a:bodyPr anchor="t">
              <a:spAutoFit/>
            </a:bodyPr>
            <a:lstStyle/>
            <a:p>
              <a:pPr>
                <a:spcBef>
                  <a:spcPct val="50000"/>
                </a:spcBef>
              </a:pPr>
              <a:r>
                <a:rPr lang="en-US" altLang="zh-CN" sz="2800" b="1">
                  <a:solidFill>
                    <a:schemeClr val="accent2"/>
                  </a:solidFill>
                  <a:latin typeface="Times New Roman" panose="02020603050405020304" pitchFamily="18" charset="0"/>
                  <a:ea typeface="宋体" panose="02010600030101010101" pitchFamily="2" charset="-122"/>
                </a:rPr>
                <a:t>Cl</a:t>
              </a:r>
              <a:r>
                <a:rPr lang="en-US" altLang="zh-CN" sz="2800" b="1" baseline="30000">
                  <a:solidFill>
                    <a:schemeClr val="accent2"/>
                  </a:solidFill>
                  <a:latin typeface="Times New Roman" panose="02020603050405020304" pitchFamily="18" charset="0"/>
                  <a:ea typeface="宋体" panose="02010600030101010101" pitchFamily="2" charset="-122"/>
                </a:rPr>
                <a:t>-</a:t>
              </a:r>
              <a:endParaRPr lang="en-US" altLang="zh-CN" sz="2800" b="1" baseline="30000">
                <a:solidFill>
                  <a:schemeClr val="accent2"/>
                </a:solidFill>
                <a:latin typeface="Times New Roman" panose="02020603050405020304" pitchFamily="18" charset="0"/>
                <a:ea typeface="宋体" panose="02010600030101010101" pitchFamily="2" charset="-122"/>
              </a:endParaRPr>
            </a:p>
          </p:txBody>
        </p:sp>
      </p:grpSp>
      <p:grpSp>
        <p:nvGrpSpPr>
          <p:cNvPr id="7" name="Group 8"/>
          <p:cNvGrpSpPr/>
          <p:nvPr/>
        </p:nvGrpSpPr>
        <p:grpSpPr>
          <a:xfrm>
            <a:off x="2057400" y="3276600"/>
            <a:ext cx="1219200" cy="1143000"/>
            <a:chOff x="2496" y="3600"/>
            <a:chExt cx="768" cy="720"/>
          </a:xfrm>
        </p:grpSpPr>
        <p:sp>
          <p:nvSpPr>
            <p:cNvPr id="5129" name="Oval 9"/>
            <p:cNvSpPr/>
            <p:nvPr/>
          </p:nvSpPr>
          <p:spPr>
            <a:xfrm>
              <a:off x="2496" y="3600"/>
              <a:ext cx="768" cy="720"/>
            </a:xfrm>
            <a:prstGeom prst="ellipse">
              <a:avLst/>
            </a:prstGeom>
            <a:gradFill rotWithShape="0">
              <a:gsLst>
                <a:gs pos="0">
                  <a:srgbClr val="FFFFFF"/>
                </a:gs>
                <a:gs pos="100000">
                  <a:srgbClr val="0099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30" name="Text Box 10"/>
            <p:cNvSpPr txBox="1"/>
            <p:nvPr/>
          </p:nvSpPr>
          <p:spPr>
            <a:xfrm>
              <a:off x="2688" y="3792"/>
              <a:ext cx="432" cy="327"/>
            </a:xfrm>
            <a:prstGeom prst="rect">
              <a:avLst/>
            </a:prstGeom>
            <a:noFill/>
            <a:ln w="9525">
              <a:noFill/>
            </a:ln>
          </p:spPr>
          <p:txBody>
            <a:bodyPr anchor="t">
              <a:spAutoFit/>
            </a:bodyPr>
            <a:lstStyle/>
            <a:p>
              <a:pPr>
                <a:spcBef>
                  <a:spcPct val="50000"/>
                </a:spcBef>
              </a:pPr>
              <a:r>
                <a:rPr lang="en-US" altLang="zh-CN" sz="2800" b="1">
                  <a:solidFill>
                    <a:schemeClr val="accent2"/>
                  </a:solidFill>
                  <a:latin typeface="Times New Roman" panose="02020603050405020304" pitchFamily="18" charset="0"/>
                  <a:ea typeface="宋体" panose="02010600030101010101" pitchFamily="2" charset="-122"/>
                </a:rPr>
                <a:t>Cl</a:t>
              </a:r>
              <a:r>
                <a:rPr lang="en-US" altLang="zh-CN" sz="2800" b="1" baseline="30000">
                  <a:solidFill>
                    <a:schemeClr val="accent2"/>
                  </a:solidFill>
                  <a:latin typeface="Times New Roman" panose="02020603050405020304" pitchFamily="18" charset="0"/>
                  <a:ea typeface="宋体" panose="02010600030101010101" pitchFamily="2" charset="-122"/>
                </a:rPr>
                <a:t>-</a:t>
              </a:r>
              <a:endParaRPr lang="en-US" altLang="zh-CN" sz="2800" b="1" baseline="30000">
                <a:solidFill>
                  <a:schemeClr val="accent2"/>
                </a:solidFill>
                <a:latin typeface="Times New Roman" panose="02020603050405020304" pitchFamily="18" charset="0"/>
                <a:ea typeface="宋体" panose="02010600030101010101" pitchFamily="2" charset="-122"/>
              </a:endParaRPr>
            </a:p>
          </p:txBody>
        </p:sp>
      </p:grpSp>
      <p:grpSp>
        <p:nvGrpSpPr>
          <p:cNvPr id="8" name="Group 11"/>
          <p:cNvGrpSpPr/>
          <p:nvPr/>
        </p:nvGrpSpPr>
        <p:grpSpPr>
          <a:xfrm>
            <a:off x="1616075" y="3855085"/>
            <a:ext cx="914400" cy="914400"/>
            <a:chOff x="2016" y="3744"/>
            <a:chExt cx="576" cy="576"/>
          </a:xfrm>
        </p:grpSpPr>
        <p:sp>
          <p:nvSpPr>
            <p:cNvPr id="5132" name="Oval 12"/>
            <p:cNvSpPr/>
            <p:nvPr/>
          </p:nvSpPr>
          <p:spPr>
            <a:xfrm>
              <a:off x="2016" y="3744"/>
              <a:ext cx="528" cy="576"/>
            </a:xfrm>
            <a:prstGeom prst="ellipse">
              <a:avLst/>
            </a:prstGeom>
            <a:gradFill rotWithShape="0">
              <a:gsLst>
                <a:gs pos="0">
                  <a:srgbClr val="FFFFFF"/>
                </a:gs>
                <a:gs pos="100000">
                  <a:srgbClr val="FF66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33" name="Text Box 13"/>
            <p:cNvSpPr txBox="1"/>
            <p:nvPr/>
          </p:nvSpPr>
          <p:spPr>
            <a:xfrm>
              <a:off x="2112" y="3840"/>
              <a:ext cx="480" cy="288"/>
            </a:xfrm>
            <a:prstGeom prst="rect">
              <a:avLst/>
            </a:prstGeom>
            <a:noFill/>
            <a:ln w="9525">
              <a:noFill/>
            </a:ln>
          </p:spPr>
          <p:txBody>
            <a:bodyPr anchor="t">
              <a:spAutoFit/>
            </a:bodyPr>
            <a:lstStyle/>
            <a:p>
              <a:pPr>
                <a:spcBef>
                  <a:spcPct val="50000"/>
                </a:spcBef>
              </a:pPr>
              <a:r>
                <a:rPr lang="en-US" altLang="zh-CN" sz="2400" b="1">
                  <a:solidFill>
                    <a:schemeClr val="accent2"/>
                  </a:solidFill>
                  <a:latin typeface="Times New Roman" panose="02020603050405020304" pitchFamily="18" charset="0"/>
                  <a:ea typeface="宋体" panose="02010600030101010101" pitchFamily="2" charset="-122"/>
                </a:rPr>
                <a:t>Na</a:t>
              </a:r>
              <a:r>
                <a:rPr lang="en-US" altLang="zh-CN" sz="2400" b="1" baseline="30000">
                  <a:solidFill>
                    <a:schemeClr val="accent2"/>
                  </a:solidFill>
                  <a:latin typeface="Times New Roman" panose="02020603050405020304" pitchFamily="18" charset="0"/>
                  <a:ea typeface="宋体" panose="02010600030101010101" pitchFamily="2" charset="-122"/>
                </a:rPr>
                <a:t>+</a:t>
              </a:r>
              <a:endParaRPr lang="en-US" altLang="zh-CN" sz="2400" b="1" baseline="30000">
                <a:solidFill>
                  <a:schemeClr val="accent2"/>
                </a:solidFill>
                <a:latin typeface="Times New Roman" panose="02020603050405020304" pitchFamily="18" charset="0"/>
                <a:ea typeface="宋体" panose="02010600030101010101" pitchFamily="2" charset="-122"/>
              </a:endParaRPr>
            </a:p>
          </p:txBody>
        </p:sp>
      </p:grpSp>
      <p:grpSp>
        <p:nvGrpSpPr>
          <p:cNvPr id="9" name="Group 14"/>
          <p:cNvGrpSpPr/>
          <p:nvPr/>
        </p:nvGrpSpPr>
        <p:grpSpPr>
          <a:xfrm>
            <a:off x="1012825" y="5379085"/>
            <a:ext cx="914400" cy="914400"/>
            <a:chOff x="2016" y="3744"/>
            <a:chExt cx="576" cy="576"/>
          </a:xfrm>
        </p:grpSpPr>
        <p:sp>
          <p:nvSpPr>
            <p:cNvPr id="5135" name="Oval 15"/>
            <p:cNvSpPr/>
            <p:nvPr/>
          </p:nvSpPr>
          <p:spPr>
            <a:xfrm>
              <a:off x="2016" y="3744"/>
              <a:ext cx="528" cy="576"/>
            </a:xfrm>
            <a:prstGeom prst="ellipse">
              <a:avLst/>
            </a:prstGeom>
            <a:gradFill rotWithShape="0">
              <a:gsLst>
                <a:gs pos="0">
                  <a:srgbClr val="FFFFFF"/>
                </a:gs>
                <a:gs pos="100000">
                  <a:srgbClr val="FF66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36" name="Text Box 16"/>
            <p:cNvSpPr txBox="1"/>
            <p:nvPr/>
          </p:nvSpPr>
          <p:spPr>
            <a:xfrm>
              <a:off x="2112" y="3840"/>
              <a:ext cx="480" cy="288"/>
            </a:xfrm>
            <a:prstGeom prst="rect">
              <a:avLst/>
            </a:prstGeom>
            <a:noFill/>
            <a:ln w="9525">
              <a:noFill/>
            </a:ln>
          </p:spPr>
          <p:txBody>
            <a:bodyPr anchor="t">
              <a:spAutoFit/>
            </a:bodyPr>
            <a:lstStyle/>
            <a:p>
              <a:pPr>
                <a:spcBef>
                  <a:spcPct val="50000"/>
                </a:spcBef>
              </a:pPr>
              <a:r>
                <a:rPr lang="en-US" altLang="zh-CN" sz="2400" b="1">
                  <a:solidFill>
                    <a:schemeClr val="accent2"/>
                  </a:solidFill>
                  <a:latin typeface="Times New Roman" panose="02020603050405020304" pitchFamily="18" charset="0"/>
                  <a:ea typeface="宋体" panose="02010600030101010101" pitchFamily="2" charset="-122"/>
                </a:rPr>
                <a:t>Na</a:t>
              </a:r>
              <a:r>
                <a:rPr lang="en-US" altLang="zh-CN" sz="2400" b="1" baseline="30000">
                  <a:solidFill>
                    <a:schemeClr val="accent2"/>
                  </a:solidFill>
                  <a:latin typeface="Times New Roman" panose="02020603050405020304" pitchFamily="18" charset="0"/>
                  <a:ea typeface="宋体" panose="02010600030101010101" pitchFamily="2" charset="-122"/>
                </a:rPr>
                <a:t>+</a:t>
              </a:r>
              <a:endParaRPr lang="en-US" altLang="zh-CN" sz="2400" b="1" baseline="30000">
                <a:solidFill>
                  <a:schemeClr val="accent2"/>
                </a:solidFill>
                <a:latin typeface="Times New Roman" panose="02020603050405020304" pitchFamily="18" charset="0"/>
                <a:ea typeface="宋体" panose="02010600030101010101" pitchFamily="2" charset="-122"/>
              </a:endParaRPr>
            </a:p>
          </p:txBody>
        </p:sp>
      </p:grpSp>
      <p:grpSp>
        <p:nvGrpSpPr>
          <p:cNvPr id="10" name="Group 17"/>
          <p:cNvGrpSpPr/>
          <p:nvPr/>
        </p:nvGrpSpPr>
        <p:grpSpPr>
          <a:xfrm>
            <a:off x="2057400" y="2712085"/>
            <a:ext cx="914400" cy="914400"/>
            <a:chOff x="2016" y="3744"/>
            <a:chExt cx="576" cy="576"/>
          </a:xfrm>
        </p:grpSpPr>
        <p:sp>
          <p:nvSpPr>
            <p:cNvPr id="5138" name="Oval 18"/>
            <p:cNvSpPr/>
            <p:nvPr/>
          </p:nvSpPr>
          <p:spPr>
            <a:xfrm>
              <a:off x="2016" y="3744"/>
              <a:ext cx="528" cy="576"/>
            </a:xfrm>
            <a:prstGeom prst="ellipse">
              <a:avLst/>
            </a:prstGeom>
            <a:gradFill rotWithShape="0">
              <a:gsLst>
                <a:gs pos="0">
                  <a:srgbClr val="FFFFFF"/>
                </a:gs>
                <a:gs pos="100000">
                  <a:srgbClr val="FF66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39" name="Text Box 19"/>
            <p:cNvSpPr txBox="1"/>
            <p:nvPr/>
          </p:nvSpPr>
          <p:spPr>
            <a:xfrm>
              <a:off x="2112" y="3840"/>
              <a:ext cx="480" cy="288"/>
            </a:xfrm>
            <a:prstGeom prst="rect">
              <a:avLst/>
            </a:prstGeom>
            <a:noFill/>
            <a:ln w="9525">
              <a:noFill/>
            </a:ln>
          </p:spPr>
          <p:txBody>
            <a:bodyPr anchor="t">
              <a:spAutoFit/>
            </a:bodyPr>
            <a:lstStyle/>
            <a:p>
              <a:pPr>
                <a:spcBef>
                  <a:spcPct val="50000"/>
                </a:spcBef>
              </a:pPr>
              <a:r>
                <a:rPr lang="en-US" altLang="zh-CN" sz="2400" b="1">
                  <a:solidFill>
                    <a:schemeClr val="accent2"/>
                  </a:solidFill>
                  <a:latin typeface="Times New Roman" panose="02020603050405020304" pitchFamily="18" charset="0"/>
                  <a:ea typeface="宋体" panose="02010600030101010101" pitchFamily="2" charset="-122"/>
                </a:rPr>
                <a:t>Na</a:t>
              </a:r>
              <a:r>
                <a:rPr lang="en-US" altLang="zh-CN" sz="2400" b="1" baseline="30000">
                  <a:solidFill>
                    <a:schemeClr val="accent2"/>
                  </a:solidFill>
                  <a:latin typeface="Times New Roman" panose="02020603050405020304" pitchFamily="18" charset="0"/>
                  <a:ea typeface="宋体" panose="02010600030101010101" pitchFamily="2" charset="-122"/>
                </a:rPr>
                <a:t>+</a:t>
              </a:r>
              <a:endParaRPr lang="en-US" altLang="zh-CN" sz="2400" b="1" baseline="30000">
                <a:solidFill>
                  <a:schemeClr val="accent2"/>
                </a:solidFill>
                <a:latin typeface="Times New Roman" panose="02020603050405020304" pitchFamily="18" charset="0"/>
                <a:ea typeface="宋体" panose="02010600030101010101" pitchFamily="2" charset="-122"/>
              </a:endParaRPr>
            </a:p>
          </p:txBody>
        </p:sp>
      </p:grpSp>
      <p:grpSp>
        <p:nvGrpSpPr>
          <p:cNvPr id="11" name="Group 20"/>
          <p:cNvGrpSpPr/>
          <p:nvPr/>
        </p:nvGrpSpPr>
        <p:grpSpPr>
          <a:xfrm>
            <a:off x="784225" y="4312285"/>
            <a:ext cx="1219200" cy="1143000"/>
            <a:chOff x="2496" y="3600"/>
            <a:chExt cx="768" cy="720"/>
          </a:xfrm>
        </p:grpSpPr>
        <p:sp>
          <p:nvSpPr>
            <p:cNvPr id="5141" name="Oval 21"/>
            <p:cNvSpPr/>
            <p:nvPr/>
          </p:nvSpPr>
          <p:spPr>
            <a:xfrm>
              <a:off x="2496" y="3600"/>
              <a:ext cx="768" cy="720"/>
            </a:xfrm>
            <a:prstGeom prst="ellipse">
              <a:avLst/>
            </a:prstGeom>
            <a:gradFill rotWithShape="0">
              <a:gsLst>
                <a:gs pos="0">
                  <a:srgbClr val="FFFFFF"/>
                </a:gs>
                <a:gs pos="100000">
                  <a:srgbClr val="0099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42" name="Text Box 22"/>
            <p:cNvSpPr txBox="1"/>
            <p:nvPr/>
          </p:nvSpPr>
          <p:spPr>
            <a:xfrm>
              <a:off x="2688" y="3792"/>
              <a:ext cx="432" cy="327"/>
            </a:xfrm>
            <a:prstGeom prst="rect">
              <a:avLst/>
            </a:prstGeom>
            <a:noFill/>
            <a:ln w="9525">
              <a:noFill/>
            </a:ln>
          </p:spPr>
          <p:txBody>
            <a:bodyPr anchor="t">
              <a:spAutoFit/>
            </a:bodyPr>
            <a:lstStyle/>
            <a:p>
              <a:pPr>
                <a:spcBef>
                  <a:spcPct val="50000"/>
                </a:spcBef>
              </a:pPr>
              <a:r>
                <a:rPr lang="en-US" altLang="zh-CN" sz="2800" b="1">
                  <a:solidFill>
                    <a:schemeClr val="accent2"/>
                  </a:solidFill>
                  <a:latin typeface="Times New Roman" panose="02020603050405020304" pitchFamily="18" charset="0"/>
                  <a:ea typeface="宋体" panose="02010600030101010101" pitchFamily="2" charset="-122"/>
                </a:rPr>
                <a:t>Cl</a:t>
              </a:r>
              <a:r>
                <a:rPr lang="en-US" altLang="zh-CN" sz="2800" b="1" baseline="30000">
                  <a:solidFill>
                    <a:schemeClr val="accent2"/>
                  </a:solidFill>
                  <a:latin typeface="Times New Roman" panose="02020603050405020304" pitchFamily="18" charset="0"/>
                  <a:ea typeface="宋体" panose="02010600030101010101" pitchFamily="2" charset="-122"/>
                </a:rPr>
                <a:t>-</a:t>
              </a:r>
              <a:endParaRPr lang="en-US" altLang="zh-CN" sz="2800" b="1" baseline="30000">
                <a:solidFill>
                  <a:schemeClr val="accent2"/>
                </a:solidFill>
                <a:latin typeface="Times New Roman" panose="02020603050405020304" pitchFamily="18" charset="0"/>
                <a:ea typeface="宋体" panose="02010600030101010101" pitchFamily="2" charset="-122"/>
              </a:endParaRPr>
            </a:p>
          </p:txBody>
        </p:sp>
      </p:grpSp>
      <p:grpSp>
        <p:nvGrpSpPr>
          <p:cNvPr id="12" name="Group 23"/>
          <p:cNvGrpSpPr/>
          <p:nvPr/>
        </p:nvGrpSpPr>
        <p:grpSpPr>
          <a:xfrm>
            <a:off x="1241425" y="3016885"/>
            <a:ext cx="1219200" cy="1143000"/>
            <a:chOff x="2496" y="3600"/>
            <a:chExt cx="768" cy="720"/>
          </a:xfrm>
        </p:grpSpPr>
        <p:sp>
          <p:nvSpPr>
            <p:cNvPr id="5144" name="Oval 24"/>
            <p:cNvSpPr/>
            <p:nvPr/>
          </p:nvSpPr>
          <p:spPr>
            <a:xfrm>
              <a:off x="2496" y="3600"/>
              <a:ext cx="768" cy="720"/>
            </a:xfrm>
            <a:prstGeom prst="ellipse">
              <a:avLst/>
            </a:prstGeom>
            <a:gradFill rotWithShape="0">
              <a:gsLst>
                <a:gs pos="0">
                  <a:srgbClr val="FFFFFF"/>
                </a:gs>
                <a:gs pos="100000">
                  <a:srgbClr val="0099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45" name="Text Box 25"/>
            <p:cNvSpPr txBox="1"/>
            <p:nvPr/>
          </p:nvSpPr>
          <p:spPr>
            <a:xfrm>
              <a:off x="2688" y="3792"/>
              <a:ext cx="432" cy="327"/>
            </a:xfrm>
            <a:prstGeom prst="rect">
              <a:avLst/>
            </a:prstGeom>
            <a:noFill/>
            <a:ln w="9525">
              <a:noFill/>
            </a:ln>
          </p:spPr>
          <p:txBody>
            <a:bodyPr anchor="t">
              <a:spAutoFit/>
            </a:bodyPr>
            <a:lstStyle/>
            <a:p>
              <a:pPr>
                <a:spcBef>
                  <a:spcPct val="50000"/>
                </a:spcBef>
              </a:pPr>
              <a:r>
                <a:rPr lang="en-US" altLang="zh-CN" sz="2800" b="1">
                  <a:solidFill>
                    <a:schemeClr val="accent2"/>
                  </a:solidFill>
                  <a:latin typeface="Times New Roman" panose="02020603050405020304" pitchFamily="18" charset="0"/>
                  <a:ea typeface="宋体" panose="02010600030101010101" pitchFamily="2" charset="-122"/>
                </a:rPr>
                <a:t>Cl</a:t>
              </a:r>
              <a:r>
                <a:rPr lang="en-US" altLang="zh-CN" sz="2800" b="1" baseline="30000">
                  <a:solidFill>
                    <a:schemeClr val="accent2"/>
                  </a:solidFill>
                  <a:latin typeface="Times New Roman" panose="02020603050405020304" pitchFamily="18" charset="0"/>
                  <a:ea typeface="宋体" panose="02010600030101010101" pitchFamily="2" charset="-122"/>
                </a:rPr>
                <a:t>-</a:t>
              </a:r>
              <a:endParaRPr lang="en-US" altLang="zh-CN" sz="2800" b="1" baseline="30000">
                <a:solidFill>
                  <a:schemeClr val="accent2"/>
                </a:solidFill>
                <a:latin typeface="Times New Roman" panose="02020603050405020304" pitchFamily="18" charset="0"/>
                <a:ea typeface="宋体" panose="02010600030101010101" pitchFamily="2" charset="-122"/>
              </a:endParaRPr>
            </a:p>
          </p:txBody>
        </p:sp>
      </p:grpSp>
      <p:grpSp>
        <p:nvGrpSpPr>
          <p:cNvPr id="13" name="Group 26"/>
          <p:cNvGrpSpPr/>
          <p:nvPr/>
        </p:nvGrpSpPr>
        <p:grpSpPr>
          <a:xfrm>
            <a:off x="860425" y="3429000"/>
            <a:ext cx="914400" cy="914400"/>
            <a:chOff x="2016" y="3744"/>
            <a:chExt cx="576" cy="576"/>
          </a:xfrm>
        </p:grpSpPr>
        <p:sp>
          <p:nvSpPr>
            <p:cNvPr id="5147" name="Oval 27"/>
            <p:cNvSpPr/>
            <p:nvPr/>
          </p:nvSpPr>
          <p:spPr>
            <a:xfrm>
              <a:off x="2016" y="3744"/>
              <a:ext cx="528" cy="576"/>
            </a:xfrm>
            <a:prstGeom prst="ellipse">
              <a:avLst/>
            </a:prstGeom>
            <a:gradFill rotWithShape="0">
              <a:gsLst>
                <a:gs pos="0">
                  <a:srgbClr val="FFFFFF"/>
                </a:gs>
                <a:gs pos="100000">
                  <a:srgbClr val="FF66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48" name="Text Box 28"/>
            <p:cNvSpPr txBox="1"/>
            <p:nvPr/>
          </p:nvSpPr>
          <p:spPr>
            <a:xfrm>
              <a:off x="2112" y="3840"/>
              <a:ext cx="480" cy="288"/>
            </a:xfrm>
            <a:prstGeom prst="rect">
              <a:avLst/>
            </a:prstGeom>
            <a:noFill/>
            <a:ln w="9525">
              <a:noFill/>
            </a:ln>
          </p:spPr>
          <p:txBody>
            <a:bodyPr anchor="t">
              <a:spAutoFit/>
            </a:bodyPr>
            <a:lstStyle/>
            <a:p>
              <a:pPr>
                <a:spcBef>
                  <a:spcPct val="50000"/>
                </a:spcBef>
              </a:pPr>
              <a:r>
                <a:rPr lang="en-US" altLang="zh-CN" sz="2400" b="1">
                  <a:solidFill>
                    <a:schemeClr val="accent2"/>
                  </a:solidFill>
                  <a:latin typeface="Times New Roman" panose="02020603050405020304" pitchFamily="18" charset="0"/>
                  <a:ea typeface="宋体" panose="02010600030101010101" pitchFamily="2" charset="-122"/>
                </a:rPr>
                <a:t>Na</a:t>
              </a:r>
              <a:r>
                <a:rPr lang="en-US" altLang="zh-CN" sz="2400" b="1" baseline="30000">
                  <a:solidFill>
                    <a:schemeClr val="accent2"/>
                  </a:solidFill>
                  <a:latin typeface="Times New Roman" panose="02020603050405020304" pitchFamily="18" charset="0"/>
                  <a:ea typeface="宋体" panose="02010600030101010101" pitchFamily="2" charset="-122"/>
                </a:rPr>
                <a:t>+</a:t>
              </a:r>
              <a:endParaRPr lang="en-US" altLang="zh-CN" sz="2400" b="1" baseline="30000">
                <a:solidFill>
                  <a:schemeClr val="accent2"/>
                </a:solidFill>
                <a:latin typeface="Times New Roman" panose="02020603050405020304" pitchFamily="18" charset="0"/>
                <a:ea typeface="宋体" panose="02010600030101010101" pitchFamily="2" charset="-122"/>
              </a:endParaRPr>
            </a:p>
          </p:txBody>
        </p:sp>
      </p:grpSp>
      <p:grpSp>
        <p:nvGrpSpPr>
          <p:cNvPr id="14" name="Group 29"/>
          <p:cNvGrpSpPr/>
          <p:nvPr/>
        </p:nvGrpSpPr>
        <p:grpSpPr>
          <a:xfrm>
            <a:off x="1714500" y="2743200"/>
            <a:ext cx="2209800" cy="3505200"/>
            <a:chOff x="1296" y="720"/>
            <a:chExt cx="1392" cy="2208"/>
          </a:xfrm>
        </p:grpSpPr>
        <p:grpSp>
          <p:nvGrpSpPr>
            <p:cNvPr id="5150" name="Group 30"/>
            <p:cNvGrpSpPr/>
            <p:nvPr/>
          </p:nvGrpSpPr>
          <p:grpSpPr>
            <a:xfrm>
              <a:off x="1920" y="1632"/>
              <a:ext cx="768" cy="720"/>
              <a:chOff x="2496" y="3600"/>
              <a:chExt cx="768" cy="720"/>
            </a:xfrm>
          </p:grpSpPr>
          <p:sp>
            <p:nvSpPr>
              <p:cNvPr id="5151" name="Oval 31"/>
              <p:cNvSpPr/>
              <p:nvPr/>
            </p:nvSpPr>
            <p:spPr>
              <a:xfrm>
                <a:off x="2496" y="3600"/>
                <a:ext cx="768" cy="720"/>
              </a:xfrm>
              <a:prstGeom prst="ellipse">
                <a:avLst/>
              </a:prstGeom>
              <a:gradFill rotWithShape="0">
                <a:gsLst>
                  <a:gs pos="0">
                    <a:srgbClr val="FFFFFF"/>
                  </a:gs>
                  <a:gs pos="100000">
                    <a:srgbClr val="0099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52" name="Text Box 32"/>
              <p:cNvSpPr txBox="1"/>
              <p:nvPr/>
            </p:nvSpPr>
            <p:spPr>
              <a:xfrm>
                <a:off x="2688" y="3792"/>
                <a:ext cx="432" cy="327"/>
              </a:xfrm>
              <a:prstGeom prst="rect">
                <a:avLst/>
              </a:prstGeom>
              <a:noFill/>
              <a:ln w="9525">
                <a:noFill/>
              </a:ln>
            </p:spPr>
            <p:txBody>
              <a:bodyPr anchor="t">
                <a:spAutoFit/>
              </a:bodyPr>
              <a:lstStyle/>
              <a:p>
                <a:pPr>
                  <a:spcBef>
                    <a:spcPct val="50000"/>
                  </a:spcBef>
                </a:pPr>
                <a:r>
                  <a:rPr lang="en-US" altLang="zh-CN" sz="2800" b="1">
                    <a:solidFill>
                      <a:schemeClr val="accent2"/>
                    </a:solidFill>
                    <a:latin typeface="Times New Roman" panose="02020603050405020304" pitchFamily="18" charset="0"/>
                    <a:ea typeface="宋体" panose="02010600030101010101" pitchFamily="2" charset="-122"/>
                  </a:rPr>
                  <a:t>Cl</a:t>
                </a:r>
                <a:r>
                  <a:rPr lang="en-US" altLang="zh-CN" sz="2800" b="1" baseline="30000">
                    <a:solidFill>
                      <a:schemeClr val="accent2"/>
                    </a:solidFill>
                    <a:latin typeface="Times New Roman" panose="02020603050405020304" pitchFamily="18" charset="0"/>
                    <a:ea typeface="宋体" panose="02010600030101010101" pitchFamily="2" charset="-122"/>
                  </a:rPr>
                  <a:t>-</a:t>
                </a:r>
                <a:endParaRPr lang="en-US" altLang="zh-CN" sz="2800" b="1" baseline="30000">
                  <a:solidFill>
                    <a:schemeClr val="accent2"/>
                  </a:solidFill>
                  <a:latin typeface="Times New Roman" panose="02020603050405020304" pitchFamily="18" charset="0"/>
                  <a:ea typeface="宋体" panose="02010600030101010101" pitchFamily="2" charset="-122"/>
                </a:endParaRPr>
              </a:p>
            </p:txBody>
          </p:sp>
        </p:grpSp>
        <p:grpSp>
          <p:nvGrpSpPr>
            <p:cNvPr id="5153" name="Group 33"/>
            <p:cNvGrpSpPr/>
            <p:nvPr/>
          </p:nvGrpSpPr>
          <p:grpSpPr>
            <a:xfrm>
              <a:off x="1824" y="1968"/>
              <a:ext cx="576" cy="576"/>
              <a:chOff x="2016" y="3744"/>
              <a:chExt cx="576" cy="576"/>
            </a:xfrm>
          </p:grpSpPr>
          <p:sp>
            <p:nvSpPr>
              <p:cNvPr id="5154" name="Oval 34"/>
              <p:cNvSpPr/>
              <p:nvPr/>
            </p:nvSpPr>
            <p:spPr>
              <a:xfrm>
                <a:off x="2016" y="3744"/>
                <a:ext cx="528" cy="576"/>
              </a:xfrm>
              <a:prstGeom prst="ellipse">
                <a:avLst/>
              </a:prstGeom>
              <a:gradFill rotWithShape="0">
                <a:gsLst>
                  <a:gs pos="0">
                    <a:srgbClr val="FFFFFF"/>
                  </a:gs>
                  <a:gs pos="100000">
                    <a:srgbClr val="FF66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55" name="Text Box 35"/>
              <p:cNvSpPr txBox="1"/>
              <p:nvPr/>
            </p:nvSpPr>
            <p:spPr>
              <a:xfrm>
                <a:off x="2112" y="3840"/>
                <a:ext cx="480" cy="288"/>
              </a:xfrm>
              <a:prstGeom prst="rect">
                <a:avLst/>
              </a:prstGeom>
              <a:noFill/>
              <a:ln w="9525">
                <a:noFill/>
              </a:ln>
            </p:spPr>
            <p:txBody>
              <a:bodyPr anchor="t">
                <a:spAutoFit/>
              </a:bodyPr>
              <a:lstStyle/>
              <a:p>
                <a:pPr>
                  <a:spcBef>
                    <a:spcPct val="50000"/>
                  </a:spcBef>
                </a:pPr>
                <a:r>
                  <a:rPr lang="en-US" altLang="zh-CN" sz="2400" b="1">
                    <a:solidFill>
                      <a:schemeClr val="accent2"/>
                    </a:solidFill>
                    <a:latin typeface="Times New Roman" panose="02020603050405020304" pitchFamily="18" charset="0"/>
                    <a:ea typeface="宋体" panose="02010600030101010101" pitchFamily="2" charset="-122"/>
                  </a:rPr>
                  <a:t>Na</a:t>
                </a:r>
                <a:r>
                  <a:rPr lang="en-US" altLang="zh-CN" sz="2400" b="1" baseline="30000">
                    <a:solidFill>
                      <a:schemeClr val="accent2"/>
                    </a:solidFill>
                    <a:latin typeface="Times New Roman" panose="02020603050405020304" pitchFamily="18" charset="0"/>
                    <a:ea typeface="宋体" panose="02010600030101010101" pitchFamily="2" charset="-122"/>
                  </a:rPr>
                  <a:t>+</a:t>
                </a:r>
                <a:endParaRPr lang="en-US" altLang="zh-CN" sz="2400" b="1" baseline="30000">
                  <a:solidFill>
                    <a:schemeClr val="accent2"/>
                  </a:solidFill>
                  <a:latin typeface="Times New Roman" panose="02020603050405020304" pitchFamily="18" charset="0"/>
                  <a:ea typeface="宋体" panose="02010600030101010101" pitchFamily="2" charset="-122"/>
                </a:endParaRPr>
              </a:p>
            </p:txBody>
          </p:sp>
        </p:grpSp>
        <p:grpSp>
          <p:nvGrpSpPr>
            <p:cNvPr id="5156" name="Group 36"/>
            <p:cNvGrpSpPr/>
            <p:nvPr/>
          </p:nvGrpSpPr>
          <p:grpSpPr>
            <a:xfrm>
              <a:off x="2112" y="1152"/>
              <a:ext cx="576" cy="576"/>
              <a:chOff x="2016" y="3744"/>
              <a:chExt cx="576" cy="576"/>
            </a:xfrm>
          </p:grpSpPr>
          <p:sp>
            <p:nvSpPr>
              <p:cNvPr id="5157" name="Oval 37"/>
              <p:cNvSpPr/>
              <p:nvPr/>
            </p:nvSpPr>
            <p:spPr>
              <a:xfrm>
                <a:off x="2016" y="3744"/>
                <a:ext cx="528" cy="576"/>
              </a:xfrm>
              <a:prstGeom prst="ellipse">
                <a:avLst/>
              </a:prstGeom>
              <a:gradFill rotWithShape="0">
                <a:gsLst>
                  <a:gs pos="0">
                    <a:srgbClr val="FFFFFF"/>
                  </a:gs>
                  <a:gs pos="100000">
                    <a:srgbClr val="FF66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58" name="Text Box 38"/>
              <p:cNvSpPr txBox="1"/>
              <p:nvPr/>
            </p:nvSpPr>
            <p:spPr>
              <a:xfrm>
                <a:off x="2112" y="3840"/>
                <a:ext cx="480" cy="288"/>
              </a:xfrm>
              <a:prstGeom prst="rect">
                <a:avLst/>
              </a:prstGeom>
              <a:noFill/>
              <a:ln w="9525">
                <a:noFill/>
              </a:ln>
            </p:spPr>
            <p:txBody>
              <a:bodyPr anchor="t">
                <a:spAutoFit/>
              </a:bodyPr>
              <a:lstStyle/>
              <a:p>
                <a:pPr>
                  <a:spcBef>
                    <a:spcPct val="50000"/>
                  </a:spcBef>
                </a:pPr>
                <a:r>
                  <a:rPr lang="en-US" altLang="zh-CN" sz="2400" b="1">
                    <a:solidFill>
                      <a:schemeClr val="accent2"/>
                    </a:solidFill>
                    <a:latin typeface="Times New Roman" panose="02020603050405020304" pitchFamily="18" charset="0"/>
                    <a:ea typeface="宋体" panose="02010600030101010101" pitchFamily="2" charset="-122"/>
                  </a:rPr>
                  <a:t>Na</a:t>
                </a:r>
                <a:r>
                  <a:rPr lang="en-US" altLang="zh-CN" sz="2400" b="1" baseline="30000">
                    <a:solidFill>
                      <a:schemeClr val="accent2"/>
                    </a:solidFill>
                    <a:latin typeface="Times New Roman" panose="02020603050405020304" pitchFamily="18" charset="0"/>
                    <a:ea typeface="宋体" panose="02010600030101010101" pitchFamily="2" charset="-122"/>
                  </a:rPr>
                  <a:t>+</a:t>
                </a:r>
                <a:endParaRPr lang="en-US" altLang="zh-CN" sz="2400" b="1" baseline="30000">
                  <a:solidFill>
                    <a:schemeClr val="accent2"/>
                  </a:solidFill>
                  <a:latin typeface="Times New Roman" panose="02020603050405020304" pitchFamily="18" charset="0"/>
                  <a:ea typeface="宋体" panose="02010600030101010101" pitchFamily="2" charset="-122"/>
                </a:endParaRPr>
              </a:p>
            </p:txBody>
          </p:sp>
        </p:grpSp>
        <p:grpSp>
          <p:nvGrpSpPr>
            <p:cNvPr id="5159" name="Group 39"/>
            <p:cNvGrpSpPr/>
            <p:nvPr/>
          </p:nvGrpSpPr>
          <p:grpSpPr>
            <a:xfrm>
              <a:off x="1536" y="1392"/>
              <a:ext cx="768" cy="720"/>
              <a:chOff x="2496" y="3600"/>
              <a:chExt cx="768" cy="720"/>
            </a:xfrm>
          </p:grpSpPr>
          <p:sp>
            <p:nvSpPr>
              <p:cNvPr id="5160" name="Oval 40"/>
              <p:cNvSpPr/>
              <p:nvPr/>
            </p:nvSpPr>
            <p:spPr>
              <a:xfrm>
                <a:off x="2496" y="3600"/>
                <a:ext cx="768" cy="720"/>
              </a:xfrm>
              <a:prstGeom prst="ellipse">
                <a:avLst/>
              </a:prstGeom>
              <a:gradFill rotWithShape="0">
                <a:gsLst>
                  <a:gs pos="0">
                    <a:srgbClr val="FFFFFF"/>
                  </a:gs>
                  <a:gs pos="100000">
                    <a:srgbClr val="0099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61" name="Text Box 41"/>
              <p:cNvSpPr txBox="1"/>
              <p:nvPr/>
            </p:nvSpPr>
            <p:spPr>
              <a:xfrm>
                <a:off x="2688" y="3792"/>
                <a:ext cx="432" cy="327"/>
              </a:xfrm>
              <a:prstGeom prst="rect">
                <a:avLst/>
              </a:prstGeom>
              <a:noFill/>
              <a:ln w="9525">
                <a:noFill/>
              </a:ln>
            </p:spPr>
            <p:txBody>
              <a:bodyPr anchor="t">
                <a:spAutoFit/>
              </a:bodyPr>
              <a:lstStyle/>
              <a:p>
                <a:pPr>
                  <a:spcBef>
                    <a:spcPct val="50000"/>
                  </a:spcBef>
                </a:pPr>
                <a:r>
                  <a:rPr lang="en-US" altLang="zh-CN" sz="2800" b="1">
                    <a:solidFill>
                      <a:schemeClr val="accent2"/>
                    </a:solidFill>
                    <a:latin typeface="Times New Roman" panose="02020603050405020304" pitchFamily="18" charset="0"/>
                    <a:ea typeface="宋体" panose="02010600030101010101" pitchFamily="2" charset="-122"/>
                  </a:rPr>
                  <a:t>Cl</a:t>
                </a:r>
                <a:r>
                  <a:rPr lang="en-US" altLang="zh-CN" sz="2800" b="1" baseline="30000">
                    <a:solidFill>
                      <a:schemeClr val="accent2"/>
                    </a:solidFill>
                    <a:latin typeface="Times New Roman" panose="02020603050405020304" pitchFamily="18" charset="0"/>
                    <a:ea typeface="宋体" panose="02010600030101010101" pitchFamily="2" charset="-122"/>
                  </a:rPr>
                  <a:t>-</a:t>
                </a:r>
                <a:endParaRPr lang="en-US" altLang="zh-CN" sz="2800" b="1" baseline="30000">
                  <a:solidFill>
                    <a:schemeClr val="accent2"/>
                  </a:solidFill>
                  <a:latin typeface="Times New Roman" panose="02020603050405020304" pitchFamily="18" charset="0"/>
                  <a:ea typeface="宋体" panose="02010600030101010101" pitchFamily="2" charset="-122"/>
                </a:endParaRPr>
              </a:p>
            </p:txBody>
          </p:sp>
        </p:grpSp>
        <p:grpSp>
          <p:nvGrpSpPr>
            <p:cNvPr id="5162" name="Group 42"/>
            <p:cNvGrpSpPr/>
            <p:nvPr/>
          </p:nvGrpSpPr>
          <p:grpSpPr>
            <a:xfrm>
              <a:off x="1824" y="720"/>
              <a:ext cx="768" cy="720"/>
              <a:chOff x="2496" y="3600"/>
              <a:chExt cx="768" cy="720"/>
            </a:xfrm>
          </p:grpSpPr>
          <p:sp>
            <p:nvSpPr>
              <p:cNvPr id="5163" name="Oval 43"/>
              <p:cNvSpPr/>
              <p:nvPr/>
            </p:nvSpPr>
            <p:spPr>
              <a:xfrm>
                <a:off x="2496" y="3600"/>
                <a:ext cx="768" cy="720"/>
              </a:xfrm>
              <a:prstGeom prst="ellipse">
                <a:avLst/>
              </a:prstGeom>
              <a:gradFill rotWithShape="0">
                <a:gsLst>
                  <a:gs pos="0">
                    <a:srgbClr val="FFFFFF"/>
                  </a:gs>
                  <a:gs pos="100000">
                    <a:srgbClr val="0099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64" name="Text Box 44"/>
              <p:cNvSpPr txBox="1"/>
              <p:nvPr/>
            </p:nvSpPr>
            <p:spPr>
              <a:xfrm>
                <a:off x="2688" y="3792"/>
                <a:ext cx="432" cy="327"/>
              </a:xfrm>
              <a:prstGeom prst="rect">
                <a:avLst/>
              </a:prstGeom>
              <a:noFill/>
              <a:ln w="9525">
                <a:noFill/>
              </a:ln>
            </p:spPr>
            <p:txBody>
              <a:bodyPr anchor="t">
                <a:spAutoFit/>
              </a:bodyPr>
              <a:lstStyle/>
              <a:p>
                <a:pPr>
                  <a:spcBef>
                    <a:spcPct val="50000"/>
                  </a:spcBef>
                </a:pPr>
                <a:r>
                  <a:rPr lang="en-US" altLang="zh-CN" sz="2800" b="1">
                    <a:solidFill>
                      <a:schemeClr val="accent2"/>
                    </a:solidFill>
                    <a:latin typeface="Times New Roman" panose="02020603050405020304" pitchFamily="18" charset="0"/>
                    <a:ea typeface="宋体" panose="02010600030101010101" pitchFamily="2" charset="-122"/>
                  </a:rPr>
                  <a:t>Cl</a:t>
                </a:r>
                <a:r>
                  <a:rPr lang="en-US" altLang="zh-CN" sz="2800" b="1" baseline="30000">
                    <a:solidFill>
                      <a:schemeClr val="accent2"/>
                    </a:solidFill>
                    <a:latin typeface="Times New Roman" panose="02020603050405020304" pitchFamily="18" charset="0"/>
                    <a:ea typeface="宋体" panose="02010600030101010101" pitchFamily="2" charset="-122"/>
                  </a:rPr>
                  <a:t>-</a:t>
                </a:r>
                <a:endParaRPr lang="en-US" altLang="zh-CN" sz="2800" b="1" baseline="30000">
                  <a:solidFill>
                    <a:schemeClr val="accent2"/>
                  </a:solidFill>
                  <a:latin typeface="Times New Roman" panose="02020603050405020304" pitchFamily="18" charset="0"/>
                  <a:ea typeface="宋体" panose="02010600030101010101" pitchFamily="2" charset="-122"/>
                </a:endParaRPr>
              </a:p>
            </p:txBody>
          </p:sp>
        </p:grpSp>
        <p:grpSp>
          <p:nvGrpSpPr>
            <p:cNvPr id="5165" name="Group 45"/>
            <p:cNvGrpSpPr/>
            <p:nvPr/>
          </p:nvGrpSpPr>
          <p:grpSpPr>
            <a:xfrm>
              <a:off x="1776" y="864"/>
              <a:ext cx="576" cy="576"/>
              <a:chOff x="2016" y="3744"/>
              <a:chExt cx="576" cy="576"/>
            </a:xfrm>
          </p:grpSpPr>
          <p:sp>
            <p:nvSpPr>
              <p:cNvPr id="5166" name="Oval 46"/>
              <p:cNvSpPr/>
              <p:nvPr/>
            </p:nvSpPr>
            <p:spPr>
              <a:xfrm>
                <a:off x="2016" y="3744"/>
                <a:ext cx="528" cy="576"/>
              </a:xfrm>
              <a:prstGeom prst="ellipse">
                <a:avLst/>
              </a:prstGeom>
              <a:gradFill rotWithShape="0">
                <a:gsLst>
                  <a:gs pos="0">
                    <a:srgbClr val="FFFFFF"/>
                  </a:gs>
                  <a:gs pos="100000">
                    <a:srgbClr val="FF66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67" name="Text Box 47"/>
              <p:cNvSpPr txBox="1"/>
              <p:nvPr/>
            </p:nvSpPr>
            <p:spPr>
              <a:xfrm>
                <a:off x="2112" y="3840"/>
                <a:ext cx="480" cy="288"/>
              </a:xfrm>
              <a:prstGeom prst="rect">
                <a:avLst/>
              </a:prstGeom>
              <a:noFill/>
              <a:ln w="9525">
                <a:noFill/>
              </a:ln>
            </p:spPr>
            <p:txBody>
              <a:bodyPr anchor="t">
                <a:spAutoFit/>
              </a:bodyPr>
              <a:lstStyle/>
              <a:p>
                <a:pPr>
                  <a:spcBef>
                    <a:spcPct val="50000"/>
                  </a:spcBef>
                </a:pPr>
                <a:r>
                  <a:rPr lang="en-US" altLang="zh-CN" sz="2400" b="1">
                    <a:solidFill>
                      <a:schemeClr val="accent2"/>
                    </a:solidFill>
                    <a:latin typeface="Times New Roman" panose="02020603050405020304" pitchFamily="18" charset="0"/>
                    <a:ea typeface="宋体" panose="02010600030101010101" pitchFamily="2" charset="-122"/>
                  </a:rPr>
                  <a:t>Na</a:t>
                </a:r>
                <a:r>
                  <a:rPr lang="en-US" altLang="zh-CN" sz="2400" b="1" baseline="30000">
                    <a:solidFill>
                      <a:schemeClr val="accent2"/>
                    </a:solidFill>
                    <a:latin typeface="Times New Roman" panose="02020603050405020304" pitchFamily="18" charset="0"/>
                    <a:ea typeface="宋体" panose="02010600030101010101" pitchFamily="2" charset="-122"/>
                  </a:rPr>
                  <a:t>+</a:t>
                </a:r>
                <a:endParaRPr lang="en-US" altLang="zh-CN" sz="2400" b="1" baseline="30000">
                  <a:solidFill>
                    <a:schemeClr val="accent2"/>
                  </a:solidFill>
                  <a:latin typeface="Times New Roman" panose="02020603050405020304" pitchFamily="18" charset="0"/>
                  <a:ea typeface="宋体" panose="02010600030101010101" pitchFamily="2" charset="-122"/>
                </a:endParaRPr>
              </a:p>
            </p:txBody>
          </p:sp>
        </p:grpSp>
        <p:grpSp>
          <p:nvGrpSpPr>
            <p:cNvPr id="5168" name="Group 48"/>
            <p:cNvGrpSpPr/>
            <p:nvPr/>
          </p:nvGrpSpPr>
          <p:grpSpPr>
            <a:xfrm>
              <a:off x="1296" y="1056"/>
              <a:ext cx="768" cy="720"/>
              <a:chOff x="2496" y="3600"/>
              <a:chExt cx="768" cy="720"/>
            </a:xfrm>
          </p:grpSpPr>
          <p:sp>
            <p:nvSpPr>
              <p:cNvPr id="5169" name="Oval 49"/>
              <p:cNvSpPr/>
              <p:nvPr/>
            </p:nvSpPr>
            <p:spPr>
              <a:xfrm>
                <a:off x="2496" y="3600"/>
                <a:ext cx="768" cy="720"/>
              </a:xfrm>
              <a:prstGeom prst="ellipse">
                <a:avLst/>
              </a:prstGeom>
              <a:gradFill rotWithShape="0">
                <a:gsLst>
                  <a:gs pos="0">
                    <a:srgbClr val="FFFFFF"/>
                  </a:gs>
                  <a:gs pos="100000">
                    <a:srgbClr val="0099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70" name="Text Box 50"/>
              <p:cNvSpPr txBox="1"/>
              <p:nvPr/>
            </p:nvSpPr>
            <p:spPr>
              <a:xfrm>
                <a:off x="2688" y="3792"/>
                <a:ext cx="432" cy="327"/>
              </a:xfrm>
              <a:prstGeom prst="rect">
                <a:avLst/>
              </a:prstGeom>
              <a:noFill/>
              <a:ln w="9525">
                <a:noFill/>
              </a:ln>
            </p:spPr>
            <p:txBody>
              <a:bodyPr anchor="t">
                <a:spAutoFit/>
              </a:bodyPr>
              <a:lstStyle/>
              <a:p>
                <a:pPr>
                  <a:spcBef>
                    <a:spcPct val="50000"/>
                  </a:spcBef>
                </a:pPr>
                <a:r>
                  <a:rPr lang="en-US" altLang="zh-CN" sz="2800" b="1">
                    <a:solidFill>
                      <a:schemeClr val="accent2"/>
                    </a:solidFill>
                    <a:latin typeface="Times New Roman" panose="02020603050405020304" pitchFamily="18" charset="0"/>
                    <a:ea typeface="宋体" panose="02010600030101010101" pitchFamily="2" charset="-122"/>
                  </a:rPr>
                  <a:t>Cl</a:t>
                </a:r>
                <a:r>
                  <a:rPr lang="en-US" altLang="zh-CN" sz="2800" b="1" baseline="30000">
                    <a:solidFill>
                      <a:schemeClr val="accent2"/>
                    </a:solidFill>
                    <a:latin typeface="Times New Roman" panose="02020603050405020304" pitchFamily="18" charset="0"/>
                    <a:ea typeface="宋体" panose="02010600030101010101" pitchFamily="2" charset="-122"/>
                  </a:rPr>
                  <a:t>-</a:t>
                </a:r>
                <a:endParaRPr lang="en-US" altLang="zh-CN" sz="2800" b="1" baseline="30000">
                  <a:solidFill>
                    <a:schemeClr val="accent2"/>
                  </a:solidFill>
                  <a:latin typeface="Times New Roman" panose="02020603050405020304" pitchFamily="18" charset="0"/>
                  <a:ea typeface="宋体" panose="02010600030101010101" pitchFamily="2" charset="-122"/>
                </a:endParaRPr>
              </a:p>
            </p:txBody>
          </p:sp>
        </p:grpSp>
        <p:grpSp>
          <p:nvGrpSpPr>
            <p:cNvPr id="5171" name="Group 51"/>
            <p:cNvGrpSpPr/>
            <p:nvPr/>
          </p:nvGrpSpPr>
          <p:grpSpPr>
            <a:xfrm>
              <a:off x="1440" y="1680"/>
              <a:ext cx="576" cy="576"/>
              <a:chOff x="2016" y="3744"/>
              <a:chExt cx="576" cy="576"/>
            </a:xfrm>
          </p:grpSpPr>
          <p:sp>
            <p:nvSpPr>
              <p:cNvPr id="5172" name="Oval 52"/>
              <p:cNvSpPr/>
              <p:nvPr/>
            </p:nvSpPr>
            <p:spPr>
              <a:xfrm>
                <a:off x="2016" y="3744"/>
                <a:ext cx="528" cy="576"/>
              </a:xfrm>
              <a:prstGeom prst="ellipse">
                <a:avLst/>
              </a:prstGeom>
              <a:gradFill rotWithShape="0">
                <a:gsLst>
                  <a:gs pos="0">
                    <a:srgbClr val="FFFFFF"/>
                  </a:gs>
                  <a:gs pos="100000">
                    <a:srgbClr val="FF66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73" name="Text Box 53"/>
              <p:cNvSpPr txBox="1"/>
              <p:nvPr/>
            </p:nvSpPr>
            <p:spPr>
              <a:xfrm>
                <a:off x="2112" y="3840"/>
                <a:ext cx="480" cy="288"/>
              </a:xfrm>
              <a:prstGeom prst="rect">
                <a:avLst/>
              </a:prstGeom>
              <a:noFill/>
              <a:ln w="9525">
                <a:noFill/>
              </a:ln>
            </p:spPr>
            <p:txBody>
              <a:bodyPr anchor="t">
                <a:spAutoFit/>
              </a:bodyPr>
              <a:lstStyle/>
              <a:p>
                <a:pPr>
                  <a:spcBef>
                    <a:spcPct val="50000"/>
                  </a:spcBef>
                </a:pPr>
                <a:r>
                  <a:rPr lang="en-US" altLang="zh-CN" sz="2400" b="1">
                    <a:solidFill>
                      <a:schemeClr val="accent2"/>
                    </a:solidFill>
                    <a:latin typeface="Times New Roman" panose="02020603050405020304" pitchFamily="18" charset="0"/>
                    <a:ea typeface="宋体" panose="02010600030101010101" pitchFamily="2" charset="-122"/>
                  </a:rPr>
                  <a:t>Na</a:t>
                </a:r>
                <a:r>
                  <a:rPr lang="en-US" altLang="zh-CN" sz="2400" b="1" baseline="30000">
                    <a:solidFill>
                      <a:schemeClr val="accent2"/>
                    </a:solidFill>
                    <a:latin typeface="Times New Roman" panose="02020603050405020304" pitchFamily="18" charset="0"/>
                    <a:ea typeface="宋体" panose="02010600030101010101" pitchFamily="2" charset="-122"/>
                  </a:rPr>
                  <a:t>+</a:t>
                </a:r>
                <a:endParaRPr lang="en-US" altLang="zh-CN" sz="2400" b="1" baseline="30000">
                  <a:solidFill>
                    <a:schemeClr val="accent2"/>
                  </a:solidFill>
                  <a:latin typeface="Times New Roman" panose="02020603050405020304" pitchFamily="18" charset="0"/>
                  <a:ea typeface="宋体" panose="02010600030101010101" pitchFamily="2" charset="-122"/>
                </a:endParaRPr>
              </a:p>
            </p:txBody>
          </p:sp>
        </p:grpSp>
        <p:grpSp>
          <p:nvGrpSpPr>
            <p:cNvPr id="5174" name="Group 54"/>
            <p:cNvGrpSpPr/>
            <p:nvPr/>
          </p:nvGrpSpPr>
          <p:grpSpPr>
            <a:xfrm>
              <a:off x="1344" y="2208"/>
              <a:ext cx="768" cy="720"/>
              <a:chOff x="2496" y="3600"/>
              <a:chExt cx="768" cy="720"/>
            </a:xfrm>
          </p:grpSpPr>
          <p:sp>
            <p:nvSpPr>
              <p:cNvPr id="5175" name="Oval 55"/>
              <p:cNvSpPr/>
              <p:nvPr/>
            </p:nvSpPr>
            <p:spPr>
              <a:xfrm>
                <a:off x="2496" y="3600"/>
                <a:ext cx="768" cy="720"/>
              </a:xfrm>
              <a:prstGeom prst="ellipse">
                <a:avLst/>
              </a:prstGeom>
              <a:gradFill rotWithShape="0">
                <a:gsLst>
                  <a:gs pos="0">
                    <a:srgbClr val="FFFFFF"/>
                  </a:gs>
                  <a:gs pos="100000">
                    <a:srgbClr val="0099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76" name="Text Box 56"/>
              <p:cNvSpPr txBox="1"/>
              <p:nvPr/>
            </p:nvSpPr>
            <p:spPr>
              <a:xfrm>
                <a:off x="2688" y="3792"/>
                <a:ext cx="432" cy="327"/>
              </a:xfrm>
              <a:prstGeom prst="rect">
                <a:avLst/>
              </a:prstGeom>
              <a:noFill/>
              <a:ln w="9525">
                <a:noFill/>
              </a:ln>
            </p:spPr>
            <p:txBody>
              <a:bodyPr anchor="t">
                <a:spAutoFit/>
              </a:bodyPr>
              <a:lstStyle/>
              <a:p>
                <a:pPr>
                  <a:spcBef>
                    <a:spcPct val="50000"/>
                  </a:spcBef>
                </a:pPr>
                <a:r>
                  <a:rPr lang="en-US" altLang="zh-CN" sz="2800" b="1">
                    <a:solidFill>
                      <a:schemeClr val="accent2"/>
                    </a:solidFill>
                    <a:latin typeface="Times New Roman" panose="02020603050405020304" pitchFamily="18" charset="0"/>
                    <a:ea typeface="宋体" panose="02010600030101010101" pitchFamily="2" charset="-122"/>
                  </a:rPr>
                  <a:t>Cl</a:t>
                </a:r>
                <a:r>
                  <a:rPr lang="en-US" altLang="zh-CN" sz="2800" b="1" baseline="30000">
                    <a:solidFill>
                      <a:schemeClr val="accent2"/>
                    </a:solidFill>
                    <a:latin typeface="Times New Roman" panose="02020603050405020304" pitchFamily="18" charset="0"/>
                    <a:ea typeface="宋体" panose="02010600030101010101" pitchFamily="2" charset="-122"/>
                  </a:rPr>
                  <a:t>-</a:t>
                </a:r>
                <a:endParaRPr lang="en-US" altLang="zh-CN" sz="2800" b="1" baseline="30000">
                  <a:solidFill>
                    <a:schemeClr val="accent2"/>
                  </a:solidFill>
                  <a:latin typeface="Times New Roman" panose="02020603050405020304" pitchFamily="18" charset="0"/>
                  <a:ea typeface="宋体" panose="02010600030101010101" pitchFamily="2" charset="-122"/>
                </a:endParaRPr>
              </a:p>
            </p:txBody>
          </p:sp>
        </p:grpSp>
      </p:grpSp>
      <p:grpSp>
        <p:nvGrpSpPr>
          <p:cNvPr id="21" name="Group 61"/>
          <p:cNvGrpSpPr/>
          <p:nvPr/>
        </p:nvGrpSpPr>
        <p:grpSpPr>
          <a:xfrm>
            <a:off x="2514600" y="2895600"/>
            <a:ext cx="2362200" cy="3352800"/>
            <a:chOff x="2544" y="1104"/>
            <a:chExt cx="1488" cy="2112"/>
          </a:xfrm>
        </p:grpSpPr>
        <p:grpSp>
          <p:nvGrpSpPr>
            <p:cNvPr id="5178" name="Group 62"/>
            <p:cNvGrpSpPr/>
            <p:nvPr/>
          </p:nvGrpSpPr>
          <p:grpSpPr>
            <a:xfrm>
              <a:off x="3456" y="2256"/>
              <a:ext cx="576" cy="576"/>
              <a:chOff x="2016" y="3744"/>
              <a:chExt cx="576" cy="576"/>
            </a:xfrm>
          </p:grpSpPr>
          <p:sp>
            <p:nvSpPr>
              <p:cNvPr id="5179" name="Oval 63"/>
              <p:cNvSpPr/>
              <p:nvPr/>
            </p:nvSpPr>
            <p:spPr>
              <a:xfrm>
                <a:off x="2016" y="3744"/>
                <a:ext cx="528" cy="576"/>
              </a:xfrm>
              <a:prstGeom prst="ellipse">
                <a:avLst/>
              </a:prstGeom>
              <a:gradFill rotWithShape="0">
                <a:gsLst>
                  <a:gs pos="0">
                    <a:srgbClr val="FFFFFF"/>
                  </a:gs>
                  <a:gs pos="100000">
                    <a:srgbClr val="FF66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80" name="Text Box 64"/>
              <p:cNvSpPr txBox="1"/>
              <p:nvPr/>
            </p:nvSpPr>
            <p:spPr>
              <a:xfrm>
                <a:off x="2112" y="3840"/>
                <a:ext cx="480" cy="288"/>
              </a:xfrm>
              <a:prstGeom prst="rect">
                <a:avLst/>
              </a:prstGeom>
              <a:noFill/>
              <a:ln w="9525">
                <a:noFill/>
              </a:ln>
            </p:spPr>
            <p:txBody>
              <a:bodyPr anchor="t">
                <a:spAutoFit/>
              </a:bodyPr>
              <a:lstStyle/>
              <a:p>
                <a:pPr>
                  <a:spcBef>
                    <a:spcPct val="50000"/>
                  </a:spcBef>
                </a:pPr>
                <a:r>
                  <a:rPr lang="en-US" altLang="zh-CN" sz="2400" b="1">
                    <a:solidFill>
                      <a:schemeClr val="accent2"/>
                    </a:solidFill>
                    <a:latin typeface="Times New Roman" panose="02020603050405020304" pitchFamily="18" charset="0"/>
                    <a:ea typeface="宋体" panose="02010600030101010101" pitchFamily="2" charset="-122"/>
                  </a:rPr>
                  <a:t>Na</a:t>
                </a:r>
                <a:r>
                  <a:rPr lang="en-US" altLang="zh-CN" sz="2400" b="1" baseline="30000">
                    <a:solidFill>
                      <a:schemeClr val="accent2"/>
                    </a:solidFill>
                    <a:latin typeface="Times New Roman" panose="02020603050405020304" pitchFamily="18" charset="0"/>
                    <a:ea typeface="宋体" panose="02010600030101010101" pitchFamily="2" charset="-122"/>
                  </a:rPr>
                  <a:t>+</a:t>
                </a:r>
                <a:endParaRPr lang="en-US" altLang="zh-CN" sz="2400" b="1" baseline="30000">
                  <a:solidFill>
                    <a:schemeClr val="accent2"/>
                  </a:solidFill>
                  <a:latin typeface="Times New Roman" panose="02020603050405020304" pitchFamily="18" charset="0"/>
                  <a:ea typeface="宋体" panose="02010600030101010101" pitchFamily="2" charset="-122"/>
                </a:endParaRPr>
              </a:p>
            </p:txBody>
          </p:sp>
        </p:grpSp>
        <p:grpSp>
          <p:nvGrpSpPr>
            <p:cNvPr id="5181" name="Group 65"/>
            <p:cNvGrpSpPr/>
            <p:nvPr/>
          </p:nvGrpSpPr>
          <p:grpSpPr>
            <a:xfrm>
              <a:off x="2928" y="2352"/>
              <a:ext cx="768" cy="720"/>
              <a:chOff x="2496" y="3600"/>
              <a:chExt cx="768" cy="720"/>
            </a:xfrm>
          </p:grpSpPr>
          <p:sp>
            <p:nvSpPr>
              <p:cNvPr id="5182" name="Oval 66"/>
              <p:cNvSpPr/>
              <p:nvPr/>
            </p:nvSpPr>
            <p:spPr>
              <a:xfrm>
                <a:off x="2496" y="3600"/>
                <a:ext cx="768" cy="720"/>
              </a:xfrm>
              <a:prstGeom prst="ellipse">
                <a:avLst/>
              </a:prstGeom>
              <a:gradFill rotWithShape="0">
                <a:gsLst>
                  <a:gs pos="0">
                    <a:srgbClr val="FFFFFF"/>
                  </a:gs>
                  <a:gs pos="100000">
                    <a:srgbClr val="0099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83" name="Text Box 67"/>
              <p:cNvSpPr txBox="1"/>
              <p:nvPr/>
            </p:nvSpPr>
            <p:spPr>
              <a:xfrm>
                <a:off x="2688" y="3792"/>
                <a:ext cx="432" cy="327"/>
              </a:xfrm>
              <a:prstGeom prst="rect">
                <a:avLst/>
              </a:prstGeom>
              <a:noFill/>
              <a:ln w="9525">
                <a:noFill/>
              </a:ln>
            </p:spPr>
            <p:txBody>
              <a:bodyPr anchor="t">
                <a:spAutoFit/>
              </a:bodyPr>
              <a:lstStyle/>
              <a:p>
                <a:pPr>
                  <a:spcBef>
                    <a:spcPct val="50000"/>
                  </a:spcBef>
                </a:pPr>
                <a:r>
                  <a:rPr lang="en-US" altLang="zh-CN" sz="2800" b="1">
                    <a:solidFill>
                      <a:schemeClr val="accent2"/>
                    </a:solidFill>
                    <a:latin typeface="Times New Roman" panose="02020603050405020304" pitchFamily="18" charset="0"/>
                    <a:ea typeface="宋体" panose="02010600030101010101" pitchFamily="2" charset="-122"/>
                  </a:rPr>
                  <a:t>Cl</a:t>
                </a:r>
                <a:r>
                  <a:rPr lang="en-US" altLang="zh-CN" sz="2800" b="1" baseline="30000">
                    <a:solidFill>
                      <a:schemeClr val="accent2"/>
                    </a:solidFill>
                    <a:latin typeface="Times New Roman" panose="02020603050405020304" pitchFamily="18" charset="0"/>
                    <a:ea typeface="宋体" panose="02010600030101010101" pitchFamily="2" charset="-122"/>
                  </a:rPr>
                  <a:t>-</a:t>
                </a:r>
                <a:endParaRPr lang="en-US" altLang="zh-CN" sz="2800" b="1" baseline="30000">
                  <a:solidFill>
                    <a:schemeClr val="accent2"/>
                  </a:solidFill>
                  <a:latin typeface="Times New Roman" panose="02020603050405020304" pitchFamily="18" charset="0"/>
                  <a:ea typeface="宋体" panose="02010600030101010101" pitchFamily="2" charset="-122"/>
                </a:endParaRPr>
              </a:p>
            </p:txBody>
          </p:sp>
        </p:grpSp>
        <p:grpSp>
          <p:nvGrpSpPr>
            <p:cNvPr id="5184" name="Group 68"/>
            <p:cNvGrpSpPr/>
            <p:nvPr/>
          </p:nvGrpSpPr>
          <p:grpSpPr>
            <a:xfrm>
              <a:off x="3120" y="1632"/>
              <a:ext cx="768" cy="720"/>
              <a:chOff x="2496" y="3600"/>
              <a:chExt cx="768" cy="720"/>
            </a:xfrm>
          </p:grpSpPr>
          <p:sp>
            <p:nvSpPr>
              <p:cNvPr id="5185" name="Oval 69"/>
              <p:cNvSpPr/>
              <p:nvPr/>
            </p:nvSpPr>
            <p:spPr>
              <a:xfrm>
                <a:off x="2496" y="3600"/>
                <a:ext cx="768" cy="720"/>
              </a:xfrm>
              <a:prstGeom prst="ellipse">
                <a:avLst/>
              </a:prstGeom>
              <a:gradFill rotWithShape="0">
                <a:gsLst>
                  <a:gs pos="0">
                    <a:srgbClr val="FFFFFF"/>
                  </a:gs>
                  <a:gs pos="100000">
                    <a:srgbClr val="0099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86" name="Text Box 70"/>
              <p:cNvSpPr txBox="1"/>
              <p:nvPr/>
            </p:nvSpPr>
            <p:spPr>
              <a:xfrm>
                <a:off x="2688" y="3792"/>
                <a:ext cx="432" cy="327"/>
              </a:xfrm>
              <a:prstGeom prst="rect">
                <a:avLst/>
              </a:prstGeom>
              <a:noFill/>
              <a:ln w="9525">
                <a:noFill/>
              </a:ln>
            </p:spPr>
            <p:txBody>
              <a:bodyPr anchor="t">
                <a:spAutoFit/>
              </a:bodyPr>
              <a:lstStyle/>
              <a:p>
                <a:pPr>
                  <a:spcBef>
                    <a:spcPct val="50000"/>
                  </a:spcBef>
                </a:pPr>
                <a:r>
                  <a:rPr lang="en-US" altLang="zh-CN" sz="2800" b="1">
                    <a:solidFill>
                      <a:schemeClr val="accent2"/>
                    </a:solidFill>
                    <a:latin typeface="Times New Roman" panose="02020603050405020304" pitchFamily="18" charset="0"/>
                    <a:ea typeface="宋体" panose="02010600030101010101" pitchFamily="2" charset="-122"/>
                  </a:rPr>
                  <a:t>Cl</a:t>
                </a:r>
                <a:r>
                  <a:rPr lang="en-US" altLang="zh-CN" sz="2800" b="1" baseline="30000">
                    <a:solidFill>
                      <a:schemeClr val="accent2"/>
                    </a:solidFill>
                    <a:latin typeface="Times New Roman" panose="02020603050405020304" pitchFamily="18" charset="0"/>
                    <a:ea typeface="宋体" panose="02010600030101010101" pitchFamily="2" charset="-122"/>
                  </a:rPr>
                  <a:t>-</a:t>
                </a:r>
                <a:endParaRPr lang="en-US" altLang="zh-CN" sz="2800" b="1" baseline="30000">
                  <a:solidFill>
                    <a:schemeClr val="accent2"/>
                  </a:solidFill>
                  <a:latin typeface="Times New Roman" panose="02020603050405020304" pitchFamily="18" charset="0"/>
                  <a:ea typeface="宋体" panose="02010600030101010101" pitchFamily="2" charset="-122"/>
                </a:endParaRPr>
              </a:p>
            </p:txBody>
          </p:sp>
        </p:grpSp>
        <p:grpSp>
          <p:nvGrpSpPr>
            <p:cNvPr id="5187" name="Group 71"/>
            <p:cNvGrpSpPr/>
            <p:nvPr/>
          </p:nvGrpSpPr>
          <p:grpSpPr>
            <a:xfrm>
              <a:off x="3024" y="1824"/>
              <a:ext cx="576" cy="576"/>
              <a:chOff x="2016" y="3744"/>
              <a:chExt cx="576" cy="576"/>
            </a:xfrm>
          </p:grpSpPr>
          <p:sp>
            <p:nvSpPr>
              <p:cNvPr id="5188" name="Oval 72"/>
              <p:cNvSpPr/>
              <p:nvPr/>
            </p:nvSpPr>
            <p:spPr>
              <a:xfrm>
                <a:off x="2016" y="3744"/>
                <a:ext cx="528" cy="576"/>
              </a:xfrm>
              <a:prstGeom prst="ellipse">
                <a:avLst/>
              </a:prstGeom>
              <a:gradFill rotWithShape="0">
                <a:gsLst>
                  <a:gs pos="0">
                    <a:srgbClr val="FFFFFF"/>
                  </a:gs>
                  <a:gs pos="100000">
                    <a:srgbClr val="FF66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89" name="Text Box 73"/>
              <p:cNvSpPr txBox="1"/>
              <p:nvPr/>
            </p:nvSpPr>
            <p:spPr>
              <a:xfrm>
                <a:off x="2112" y="3840"/>
                <a:ext cx="480" cy="288"/>
              </a:xfrm>
              <a:prstGeom prst="rect">
                <a:avLst/>
              </a:prstGeom>
              <a:noFill/>
              <a:ln w="9525">
                <a:noFill/>
              </a:ln>
            </p:spPr>
            <p:txBody>
              <a:bodyPr anchor="t">
                <a:spAutoFit/>
              </a:bodyPr>
              <a:lstStyle/>
              <a:p>
                <a:pPr>
                  <a:spcBef>
                    <a:spcPct val="50000"/>
                  </a:spcBef>
                </a:pPr>
                <a:r>
                  <a:rPr lang="en-US" altLang="zh-CN" sz="2400" b="1">
                    <a:solidFill>
                      <a:schemeClr val="accent2"/>
                    </a:solidFill>
                    <a:latin typeface="Times New Roman" panose="02020603050405020304" pitchFamily="18" charset="0"/>
                    <a:ea typeface="宋体" panose="02010600030101010101" pitchFamily="2" charset="-122"/>
                  </a:rPr>
                  <a:t>Na</a:t>
                </a:r>
                <a:r>
                  <a:rPr lang="en-US" altLang="zh-CN" sz="2400" b="1" baseline="30000">
                    <a:solidFill>
                      <a:schemeClr val="accent2"/>
                    </a:solidFill>
                    <a:latin typeface="Times New Roman" panose="02020603050405020304" pitchFamily="18" charset="0"/>
                    <a:ea typeface="宋体" panose="02010600030101010101" pitchFamily="2" charset="-122"/>
                  </a:rPr>
                  <a:t>+</a:t>
                </a:r>
                <a:endParaRPr lang="en-US" altLang="zh-CN" sz="2400" b="1" baseline="30000">
                  <a:solidFill>
                    <a:schemeClr val="accent2"/>
                  </a:solidFill>
                  <a:latin typeface="Times New Roman" panose="02020603050405020304" pitchFamily="18" charset="0"/>
                  <a:ea typeface="宋体" panose="02010600030101010101" pitchFamily="2" charset="-122"/>
                </a:endParaRPr>
              </a:p>
            </p:txBody>
          </p:sp>
        </p:grpSp>
        <p:grpSp>
          <p:nvGrpSpPr>
            <p:cNvPr id="5190" name="Group 74"/>
            <p:cNvGrpSpPr/>
            <p:nvPr/>
          </p:nvGrpSpPr>
          <p:grpSpPr>
            <a:xfrm>
              <a:off x="2688" y="2640"/>
              <a:ext cx="576" cy="576"/>
              <a:chOff x="2016" y="3744"/>
              <a:chExt cx="576" cy="576"/>
            </a:xfrm>
          </p:grpSpPr>
          <p:sp>
            <p:nvSpPr>
              <p:cNvPr id="5191" name="Oval 75"/>
              <p:cNvSpPr/>
              <p:nvPr/>
            </p:nvSpPr>
            <p:spPr>
              <a:xfrm>
                <a:off x="2016" y="3744"/>
                <a:ext cx="528" cy="576"/>
              </a:xfrm>
              <a:prstGeom prst="ellipse">
                <a:avLst/>
              </a:prstGeom>
              <a:gradFill rotWithShape="0">
                <a:gsLst>
                  <a:gs pos="0">
                    <a:srgbClr val="FFFFFF"/>
                  </a:gs>
                  <a:gs pos="100000">
                    <a:srgbClr val="FF66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92" name="Text Box 76"/>
              <p:cNvSpPr txBox="1"/>
              <p:nvPr/>
            </p:nvSpPr>
            <p:spPr>
              <a:xfrm>
                <a:off x="2112" y="3840"/>
                <a:ext cx="480" cy="288"/>
              </a:xfrm>
              <a:prstGeom prst="rect">
                <a:avLst/>
              </a:prstGeom>
              <a:noFill/>
              <a:ln w="9525">
                <a:noFill/>
              </a:ln>
            </p:spPr>
            <p:txBody>
              <a:bodyPr anchor="t">
                <a:spAutoFit/>
              </a:bodyPr>
              <a:lstStyle/>
              <a:p>
                <a:pPr>
                  <a:spcBef>
                    <a:spcPct val="50000"/>
                  </a:spcBef>
                </a:pPr>
                <a:r>
                  <a:rPr lang="en-US" altLang="zh-CN" sz="2400" b="1">
                    <a:solidFill>
                      <a:schemeClr val="accent2"/>
                    </a:solidFill>
                    <a:latin typeface="Times New Roman" panose="02020603050405020304" pitchFamily="18" charset="0"/>
                    <a:ea typeface="宋体" panose="02010600030101010101" pitchFamily="2" charset="-122"/>
                  </a:rPr>
                  <a:t>Na</a:t>
                </a:r>
                <a:r>
                  <a:rPr lang="en-US" altLang="zh-CN" sz="2400" b="1" baseline="30000">
                    <a:solidFill>
                      <a:schemeClr val="accent2"/>
                    </a:solidFill>
                    <a:latin typeface="Times New Roman" panose="02020603050405020304" pitchFamily="18" charset="0"/>
                    <a:ea typeface="宋体" panose="02010600030101010101" pitchFamily="2" charset="-122"/>
                  </a:rPr>
                  <a:t>+</a:t>
                </a:r>
                <a:endParaRPr lang="en-US" altLang="zh-CN" sz="2400" b="1" baseline="30000">
                  <a:solidFill>
                    <a:schemeClr val="accent2"/>
                  </a:solidFill>
                  <a:latin typeface="Times New Roman" panose="02020603050405020304" pitchFamily="18" charset="0"/>
                  <a:ea typeface="宋体" panose="02010600030101010101" pitchFamily="2" charset="-122"/>
                </a:endParaRPr>
              </a:p>
            </p:txBody>
          </p:sp>
        </p:grpSp>
        <p:grpSp>
          <p:nvGrpSpPr>
            <p:cNvPr id="5193" name="Group 77"/>
            <p:cNvGrpSpPr/>
            <p:nvPr/>
          </p:nvGrpSpPr>
          <p:grpSpPr>
            <a:xfrm>
              <a:off x="3312" y="1104"/>
              <a:ext cx="576" cy="576"/>
              <a:chOff x="2016" y="3744"/>
              <a:chExt cx="576" cy="576"/>
            </a:xfrm>
          </p:grpSpPr>
          <p:sp>
            <p:nvSpPr>
              <p:cNvPr id="5194" name="Oval 78"/>
              <p:cNvSpPr/>
              <p:nvPr/>
            </p:nvSpPr>
            <p:spPr>
              <a:xfrm>
                <a:off x="2016" y="3744"/>
                <a:ext cx="528" cy="576"/>
              </a:xfrm>
              <a:prstGeom prst="ellipse">
                <a:avLst/>
              </a:prstGeom>
              <a:gradFill rotWithShape="0">
                <a:gsLst>
                  <a:gs pos="0">
                    <a:srgbClr val="FFFFFF"/>
                  </a:gs>
                  <a:gs pos="100000">
                    <a:srgbClr val="FF66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95" name="Text Box 79"/>
              <p:cNvSpPr txBox="1"/>
              <p:nvPr/>
            </p:nvSpPr>
            <p:spPr>
              <a:xfrm>
                <a:off x="2112" y="3840"/>
                <a:ext cx="480" cy="288"/>
              </a:xfrm>
              <a:prstGeom prst="rect">
                <a:avLst/>
              </a:prstGeom>
              <a:noFill/>
              <a:ln w="9525">
                <a:noFill/>
              </a:ln>
            </p:spPr>
            <p:txBody>
              <a:bodyPr anchor="t">
                <a:spAutoFit/>
              </a:bodyPr>
              <a:lstStyle/>
              <a:p>
                <a:pPr>
                  <a:spcBef>
                    <a:spcPct val="50000"/>
                  </a:spcBef>
                </a:pPr>
                <a:r>
                  <a:rPr lang="en-US" altLang="zh-CN" sz="2400" b="1">
                    <a:solidFill>
                      <a:schemeClr val="accent2"/>
                    </a:solidFill>
                    <a:latin typeface="Times New Roman" panose="02020603050405020304" pitchFamily="18" charset="0"/>
                    <a:ea typeface="宋体" panose="02010600030101010101" pitchFamily="2" charset="-122"/>
                  </a:rPr>
                  <a:t>Na</a:t>
                </a:r>
                <a:r>
                  <a:rPr lang="en-US" altLang="zh-CN" sz="2400" b="1" baseline="30000">
                    <a:solidFill>
                      <a:schemeClr val="accent2"/>
                    </a:solidFill>
                    <a:latin typeface="Times New Roman" panose="02020603050405020304" pitchFamily="18" charset="0"/>
                    <a:ea typeface="宋体" panose="02010600030101010101" pitchFamily="2" charset="-122"/>
                  </a:rPr>
                  <a:t>+</a:t>
                </a:r>
                <a:endParaRPr lang="en-US" altLang="zh-CN" sz="2400" b="1" baseline="30000">
                  <a:solidFill>
                    <a:schemeClr val="accent2"/>
                  </a:solidFill>
                  <a:latin typeface="Times New Roman" panose="02020603050405020304" pitchFamily="18" charset="0"/>
                  <a:ea typeface="宋体" panose="02010600030101010101" pitchFamily="2" charset="-122"/>
                </a:endParaRPr>
              </a:p>
            </p:txBody>
          </p:sp>
        </p:grpSp>
        <p:grpSp>
          <p:nvGrpSpPr>
            <p:cNvPr id="5196" name="Group 80"/>
            <p:cNvGrpSpPr/>
            <p:nvPr/>
          </p:nvGrpSpPr>
          <p:grpSpPr>
            <a:xfrm>
              <a:off x="2544" y="1968"/>
              <a:ext cx="768" cy="720"/>
              <a:chOff x="2496" y="3600"/>
              <a:chExt cx="768" cy="720"/>
            </a:xfrm>
          </p:grpSpPr>
          <p:sp>
            <p:nvSpPr>
              <p:cNvPr id="5197" name="Oval 81"/>
              <p:cNvSpPr/>
              <p:nvPr/>
            </p:nvSpPr>
            <p:spPr>
              <a:xfrm>
                <a:off x="2496" y="3600"/>
                <a:ext cx="768" cy="720"/>
              </a:xfrm>
              <a:prstGeom prst="ellipse">
                <a:avLst/>
              </a:prstGeom>
              <a:gradFill rotWithShape="0">
                <a:gsLst>
                  <a:gs pos="0">
                    <a:srgbClr val="FFFFFF"/>
                  </a:gs>
                  <a:gs pos="100000">
                    <a:srgbClr val="0099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198" name="Text Box 82"/>
              <p:cNvSpPr txBox="1"/>
              <p:nvPr/>
            </p:nvSpPr>
            <p:spPr>
              <a:xfrm>
                <a:off x="2688" y="3792"/>
                <a:ext cx="432" cy="327"/>
              </a:xfrm>
              <a:prstGeom prst="rect">
                <a:avLst/>
              </a:prstGeom>
              <a:noFill/>
              <a:ln w="9525">
                <a:noFill/>
              </a:ln>
            </p:spPr>
            <p:txBody>
              <a:bodyPr anchor="t">
                <a:spAutoFit/>
              </a:bodyPr>
              <a:lstStyle/>
              <a:p>
                <a:pPr>
                  <a:spcBef>
                    <a:spcPct val="50000"/>
                  </a:spcBef>
                </a:pPr>
                <a:r>
                  <a:rPr lang="en-US" altLang="zh-CN" sz="2800" b="1">
                    <a:solidFill>
                      <a:schemeClr val="accent2"/>
                    </a:solidFill>
                    <a:latin typeface="Times New Roman" panose="02020603050405020304" pitchFamily="18" charset="0"/>
                    <a:ea typeface="宋体" panose="02010600030101010101" pitchFamily="2" charset="-122"/>
                  </a:rPr>
                  <a:t>Cl</a:t>
                </a:r>
                <a:r>
                  <a:rPr lang="en-US" altLang="zh-CN" sz="2800" b="1" baseline="30000">
                    <a:solidFill>
                      <a:schemeClr val="accent2"/>
                    </a:solidFill>
                    <a:latin typeface="Times New Roman" panose="02020603050405020304" pitchFamily="18" charset="0"/>
                    <a:ea typeface="宋体" panose="02010600030101010101" pitchFamily="2" charset="-122"/>
                  </a:rPr>
                  <a:t>-</a:t>
                </a:r>
                <a:endParaRPr lang="en-US" altLang="zh-CN" sz="2800" b="1" baseline="30000">
                  <a:solidFill>
                    <a:schemeClr val="accent2"/>
                  </a:solidFill>
                  <a:latin typeface="Times New Roman" panose="02020603050405020304" pitchFamily="18" charset="0"/>
                  <a:ea typeface="宋体" panose="02010600030101010101" pitchFamily="2" charset="-122"/>
                </a:endParaRPr>
              </a:p>
            </p:txBody>
          </p:sp>
        </p:grpSp>
        <p:grpSp>
          <p:nvGrpSpPr>
            <p:cNvPr id="5199" name="Group 83"/>
            <p:cNvGrpSpPr/>
            <p:nvPr/>
          </p:nvGrpSpPr>
          <p:grpSpPr>
            <a:xfrm>
              <a:off x="2832" y="1152"/>
              <a:ext cx="768" cy="720"/>
              <a:chOff x="2496" y="3600"/>
              <a:chExt cx="768" cy="720"/>
            </a:xfrm>
          </p:grpSpPr>
          <p:sp>
            <p:nvSpPr>
              <p:cNvPr id="5200" name="Oval 84"/>
              <p:cNvSpPr/>
              <p:nvPr/>
            </p:nvSpPr>
            <p:spPr>
              <a:xfrm>
                <a:off x="2496" y="3600"/>
                <a:ext cx="768" cy="720"/>
              </a:xfrm>
              <a:prstGeom prst="ellipse">
                <a:avLst/>
              </a:prstGeom>
              <a:gradFill rotWithShape="0">
                <a:gsLst>
                  <a:gs pos="0">
                    <a:srgbClr val="FFFFFF"/>
                  </a:gs>
                  <a:gs pos="100000">
                    <a:srgbClr val="0099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201" name="Text Box 85"/>
              <p:cNvSpPr txBox="1"/>
              <p:nvPr/>
            </p:nvSpPr>
            <p:spPr>
              <a:xfrm>
                <a:off x="2688" y="3792"/>
                <a:ext cx="432" cy="327"/>
              </a:xfrm>
              <a:prstGeom prst="rect">
                <a:avLst/>
              </a:prstGeom>
              <a:noFill/>
              <a:ln w="9525">
                <a:noFill/>
              </a:ln>
            </p:spPr>
            <p:txBody>
              <a:bodyPr anchor="t">
                <a:spAutoFit/>
              </a:bodyPr>
              <a:lstStyle/>
              <a:p>
                <a:pPr>
                  <a:spcBef>
                    <a:spcPct val="50000"/>
                  </a:spcBef>
                </a:pPr>
                <a:r>
                  <a:rPr lang="en-US" altLang="zh-CN" sz="2800" b="1">
                    <a:solidFill>
                      <a:schemeClr val="accent2"/>
                    </a:solidFill>
                    <a:latin typeface="Times New Roman" panose="02020603050405020304" pitchFamily="18" charset="0"/>
                    <a:ea typeface="宋体" panose="02010600030101010101" pitchFamily="2" charset="-122"/>
                  </a:rPr>
                  <a:t>Cl</a:t>
                </a:r>
                <a:r>
                  <a:rPr lang="en-US" altLang="zh-CN" sz="2800" b="1" baseline="30000">
                    <a:solidFill>
                      <a:schemeClr val="accent2"/>
                    </a:solidFill>
                    <a:latin typeface="Times New Roman" panose="02020603050405020304" pitchFamily="18" charset="0"/>
                    <a:ea typeface="宋体" panose="02010600030101010101" pitchFamily="2" charset="-122"/>
                  </a:rPr>
                  <a:t>-</a:t>
                </a:r>
                <a:endParaRPr lang="en-US" altLang="zh-CN" sz="2800" b="1" baseline="30000">
                  <a:solidFill>
                    <a:schemeClr val="accent2"/>
                  </a:solidFill>
                  <a:latin typeface="Times New Roman" panose="02020603050405020304" pitchFamily="18" charset="0"/>
                  <a:ea typeface="宋体" panose="02010600030101010101" pitchFamily="2" charset="-122"/>
                </a:endParaRPr>
              </a:p>
            </p:txBody>
          </p:sp>
        </p:grpSp>
        <p:grpSp>
          <p:nvGrpSpPr>
            <p:cNvPr id="5202" name="Group 86"/>
            <p:cNvGrpSpPr/>
            <p:nvPr/>
          </p:nvGrpSpPr>
          <p:grpSpPr>
            <a:xfrm>
              <a:off x="2640" y="1440"/>
              <a:ext cx="576" cy="576"/>
              <a:chOff x="2016" y="3744"/>
              <a:chExt cx="576" cy="576"/>
            </a:xfrm>
          </p:grpSpPr>
          <p:sp>
            <p:nvSpPr>
              <p:cNvPr id="5203" name="Oval 87"/>
              <p:cNvSpPr/>
              <p:nvPr/>
            </p:nvSpPr>
            <p:spPr>
              <a:xfrm>
                <a:off x="2016" y="3744"/>
                <a:ext cx="528" cy="576"/>
              </a:xfrm>
              <a:prstGeom prst="ellipse">
                <a:avLst/>
              </a:prstGeom>
              <a:gradFill rotWithShape="0">
                <a:gsLst>
                  <a:gs pos="0">
                    <a:srgbClr val="FFFFFF"/>
                  </a:gs>
                  <a:gs pos="100000">
                    <a:srgbClr val="FF6600"/>
                  </a:gs>
                </a:gsLst>
                <a:path path="shape">
                  <a:fillToRect l="50000" t="50000" r="50000" b="50000"/>
                </a:path>
              </a:gradFill>
              <a:ln w="9525">
                <a:noFill/>
              </a:ln>
            </p:spPr>
            <p:txBody>
              <a:bodyPr wrap="none" anchor="ctr"/>
              <a:lstStyle/>
              <a:p>
                <a:endParaRPr lang="zh-CN" altLang="en-US">
                  <a:latin typeface="Arial" panose="020B0604020202020204" pitchFamily="34" charset="0"/>
                  <a:ea typeface="宋体" panose="02010600030101010101" pitchFamily="2" charset="-122"/>
                </a:endParaRPr>
              </a:p>
            </p:txBody>
          </p:sp>
          <p:sp>
            <p:nvSpPr>
              <p:cNvPr id="5204" name="Text Box 88"/>
              <p:cNvSpPr txBox="1"/>
              <p:nvPr/>
            </p:nvSpPr>
            <p:spPr>
              <a:xfrm>
                <a:off x="2112" y="3840"/>
                <a:ext cx="480" cy="288"/>
              </a:xfrm>
              <a:prstGeom prst="rect">
                <a:avLst/>
              </a:prstGeom>
              <a:noFill/>
              <a:ln w="9525">
                <a:noFill/>
              </a:ln>
            </p:spPr>
            <p:txBody>
              <a:bodyPr anchor="t">
                <a:spAutoFit/>
              </a:bodyPr>
              <a:lstStyle/>
              <a:p>
                <a:pPr>
                  <a:spcBef>
                    <a:spcPct val="50000"/>
                  </a:spcBef>
                </a:pPr>
                <a:r>
                  <a:rPr lang="en-US" altLang="zh-CN" sz="2400" b="1">
                    <a:solidFill>
                      <a:schemeClr val="accent2"/>
                    </a:solidFill>
                    <a:latin typeface="Times New Roman" panose="02020603050405020304" pitchFamily="18" charset="0"/>
                    <a:ea typeface="宋体" panose="02010600030101010101" pitchFamily="2" charset="-122"/>
                  </a:rPr>
                  <a:t>Na</a:t>
                </a:r>
                <a:r>
                  <a:rPr lang="en-US" altLang="zh-CN" sz="2400" b="1" baseline="30000">
                    <a:solidFill>
                      <a:schemeClr val="accent2"/>
                    </a:solidFill>
                    <a:latin typeface="Times New Roman" panose="02020603050405020304" pitchFamily="18" charset="0"/>
                    <a:ea typeface="宋体" panose="02010600030101010101" pitchFamily="2" charset="-122"/>
                  </a:rPr>
                  <a:t>+</a:t>
                </a:r>
                <a:endParaRPr lang="en-US" altLang="zh-CN" sz="2400" b="1" baseline="30000">
                  <a:solidFill>
                    <a:schemeClr val="accent2"/>
                  </a:solidFill>
                  <a:latin typeface="Times New Roman" panose="02020603050405020304" pitchFamily="18" charset="0"/>
                  <a:ea typeface="宋体" panose="02010600030101010101" pitchFamily="2" charset="-122"/>
                </a:endParaRPr>
              </a:p>
            </p:txBody>
          </p:sp>
        </p:grpSp>
      </p:grpSp>
      <p:pic>
        <p:nvPicPr>
          <p:cNvPr id="15" name="图片 14"/>
          <p:cNvPicPr>
            <a:picLocks noChangeAspect="1"/>
          </p:cNvPicPr>
          <p:nvPr/>
        </p:nvPicPr>
        <p:blipFill>
          <a:blip r:embed="rId1">
            <a:lum contrast="48000"/>
          </a:blip>
          <a:srcRect l="4185" t="41885" r="38325" b="24374"/>
          <a:stretch>
            <a:fillRect/>
          </a:stretch>
        </p:blipFill>
        <p:spPr>
          <a:xfrm>
            <a:off x="6540500" y="2584450"/>
            <a:ext cx="3982085" cy="3116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0-#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par>
                          <p:cTn id="24" fill="hold">
                            <p:stCondLst>
                              <p:cond delay="1000"/>
                            </p:stCondLst>
                            <p:childTnLst>
                              <p:par>
                                <p:cTn id="25" presetID="9"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par>
                          <p:cTn id="28" fill="hold">
                            <p:stCondLst>
                              <p:cond delay="1500"/>
                            </p:stCondLst>
                            <p:childTnLst>
                              <p:par>
                                <p:cTn id="29" presetID="9"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par>
                          <p:cTn id="32" fill="hold">
                            <p:stCondLst>
                              <p:cond delay="2000"/>
                            </p:stCondLst>
                            <p:childTnLst>
                              <p:par>
                                <p:cTn id="33" presetID="9"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dissolve">
                                      <p:cBhvr>
                                        <p:cTn id="35" dur="500"/>
                                        <p:tgtEl>
                                          <p:spTgt spid="5"/>
                                        </p:tgtEl>
                                      </p:cBhvr>
                                    </p:animEffect>
                                  </p:childTnLst>
                                </p:cTn>
                              </p:par>
                            </p:childTnLst>
                          </p:cTn>
                        </p:par>
                        <p:par>
                          <p:cTn id="36" fill="hold">
                            <p:stCondLst>
                              <p:cond delay="2500"/>
                            </p:stCondLst>
                            <p:childTnLst>
                              <p:par>
                                <p:cTn id="37" presetID="9"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childTnLst>
                          </p:cTn>
                        </p:par>
                        <p:par>
                          <p:cTn id="40" fill="hold">
                            <p:stCondLst>
                              <p:cond delay="30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ppt_x</p:attrName>
                                        </p:attrNameLst>
                                      </p:cBhvr>
                                      <p:tavLst>
                                        <p:tav tm="0">
                                          <p:val>
                                            <p:strVal val="1+#ppt_w/2"/>
                                          </p:val>
                                        </p:tav>
                                        <p:tav tm="100000">
                                          <p:val>
                                            <p:strVal val="#ppt_x"/>
                                          </p:val>
                                        </p:tav>
                                      </p:tavLst>
                                    </p:anim>
                                    <p:anim calcmode="lin" valueType="num">
                                      <p:cBhvr>
                                        <p:cTn id="49"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500" fill="hold">
                                          <p:stCondLst>
                                            <p:cond delay="0"/>
                                          </p:stCondLst>
                                        </p:cTn>
                                        <p:tgtEl>
                                          <p:spTgt spid="21"/>
                                        </p:tgtEl>
                                        <p:attrNameLst>
                                          <p:attrName>style.visibility</p:attrName>
                                        </p:attrNameLst>
                                      </p:cBhvr>
                                      <p:to>
                                        <p:strVal val="visible"/>
                                      </p:to>
                                    </p:set>
                                    <p:anim calcmode="lin" valueType="num">
                                      <p:cBhvr>
                                        <p:cTn id="54" dur="500" fill="hold"/>
                                        <p:tgtEl>
                                          <p:spTgt spid="21"/>
                                        </p:tgtEl>
                                        <p:attrNameLst>
                                          <p:attrName>ppt_x</p:attrName>
                                        </p:attrNameLst>
                                      </p:cBhvr>
                                      <p:tavLst>
                                        <p:tav tm="0">
                                          <p:val>
                                            <p:strVal val="1+#ppt_w/2"/>
                                          </p:val>
                                        </p:tav>
                                        <p:tav tm="100000">
                                          <p:val>
                                            <p:strVal val="#ppt_x"/>
                                          </p:val>
                                        </p:tav>
                                      </p:tavLst>
                                    </p:anim>
                                    <p:anim calcmode="lin" valueType="num">
                                      <p:cBhvr>
                                        <p:cTn id="55"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500" fill="hold"/>
                                        <p:tgtEl>
                                          <p:spTgt spid="15"/>
                                        </p:tgtEl>
                                        <p:attrNameLst>
                                          <p:attrName>ppt_x</p:attrName>
                                        </p:attrNameLst>
                                      </p:cBhvr>
                                      <p:tavLst>
                                        <p:tav tm="0">
                                          <p:val>
                                            <p:strVal val="#ppt_x"/>
                                          </p:val>
                                        </p:tav>
                                        <p:tav tm="100000">
                                          <p:val>
                                            <p:strVal val="#ppt_x"/>
                                          </p:val>
                                        </p:tav>
                                      </p:tavLst>
                                    </p:anim>
                                    <p:anim calcmode="lin" valueType="num">
                                      <p:cBhvr additive="base">
                                        <p:cTn id="6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1003300" y="1107440"/>
            <a:ext cx="10608310" cy="1753235"/>
          </a:xfrm>
          <a:prstGeom prst="rect">
            <a:avLst/>
          </a:prstGeom>
          <a:noFill/>
        </p:spPr>
        <p:txBody>
          <a:bodyPr wrap="square" rtlCol="0" anchor="t">
            <a:spAutoFit/>
          </a:bodyPr>
          <a:lstStyle/>
          <a:p>
            <a:pPr fontAlgn="auto">
              <a:lnSpc>
                <a:spcPct val="150000"/>
              </a:lnSpc>
            </a:pPr>
            <a:r>
              <a:rPr lang="zh-CN" altLang="en-US" sz="2400"/>
              <a:t>观察氯化钠晶体的微观结构示意图，你将如何截取氯化钠晶体的晶胞? 在你截取的晶胞中，实际填入的 Na</a:t>
            </a:r>
            <a:r>
              <a:rPr lang="en-US" altLang="zh-CN" sz="2400" baseline="30000"/>
              <a:t>+</a:t>
            </a:r>
            <a:r>
              <a:rPr lang="zh-CN" altLang="en-US" sz="2400"/>
              <a:t>与 Cl</a:t>
            </a:r>
            <a:r>
              <a:rPr lang="en-US" altLang="zh-CN" sz="2400" baseline="30000">
                <a:sym typeface="+mn-ea"/>
              </a:rPr>
              <a:t>—</a:t>
            </a:r>
            <a:r>
              <a:rPr lang="zh-CN" altLang="en-US" sz="2400"/>
              <a:t>各是多少个?</a:t>
            </a:r>
            <a:endParaRPr lang="zh-CN" altLang="en-US" sz="2400"/>
          </a:p>
          <a:p>
            <a:pPr fontAlgn="auto">
              <a:lnSpc>
                <a:spcPct val="150000"/>
              </a:lnSpc>
            </a:pPr>
            <a:endParaRPr lang="zh-CN" altLang="en-US" sz="2400"/>
          </a:p>
        </p:txBody>
      </p:sp>
      <p:sp>
        <p:nvSpPr>
          <p:cNvPr id="4" name="矩形 3"/>
          <p:cNvSpPr/>
          <p:nvPr/>
        </p:nvSpPr>
        <p:spPr>
          <a:xfrm>
            <a:off x="264160" y="400685"/>
            <a:ext cx="2214880" cy="706755"/>
          </a:xfrm>
          <a:prstGeom prst="rect">
            <a:avLst/>
          </a:prstGeom>
          <a:noFill/>
          <a:ln>
            <a:noFill/>
          </a:ln>
        </p:spPr>
        <p:txBody>
          <a:bodyPr wrap="none" rtlCol="0" anchor="t">
            <a:spAutoFit/>
          </a:bodyPr>
          <a:lstStyle/>
          <a:p>
            <a:pPr algn="ctr"/>
            <a:r>
              <a:rPr lang="zh-CN" altLang="en-US" sz="4000" b="1">
                <a:solidFill>
                  <a:srgbClr val="00B050"/>
                </a:solidFill>
                <a:effectLst>
                  <a:outerShdw blurRad="38100" dist="19050" dir="2700000" algn="tl" rotWithShape="0">
                    <a:schemeClr val="dk1">
                      <a:alpha val="40000"/>
                    </a:schemeClr>
                  </a:outerShdw>
                </a:effectLst>
              </a:rPr>
              <a:t>观察思考</a:t>
            </a:r>
            <a:endParaRPr lang="zh-CN" altLang="en-US" sz="4000" b="1">
              <a:solidFill>
                <a:srgbClr val="00B050"/>
              </a:solidFill>
              <a:effectLst>
                <a:outerShdw blurRad="38100" dist="19050" dir="2700000" algn="tl" rotWithShape="0">
                  <a:schemeClr val="dk1">
                    <a:alpha val="40000"/>
                  </a:schemeClr>
                </a:outerShdw>
              </a:effectLst>
            </a:endParaRPr>
          </a:p>
        </p:txBody>
      </p:sp>
      <p:pic>
        <p:nvPicPr>
          <p:cNvPr id="3" name="图片 2"/>
          <p:cNvPicPr>
            <a:picLocks noChangeAspect="1"/>
          </p:cNvPicPr>
          <p:nvPr/>
        </p:nvPicPr>
        <p:blipFill>
          <a:blip r:embed="rId1">
            <a:lum contrast="48000"/>
          </a:blip>
          <a:srcRect l="4185" t="41885" r="38325" b="24374"/>
          <a:stretch>
            <a:fillRect/>
          </a:stretch>
        </p:blipFill>
        <p:spPr>
          <a:xfrm>
            <a:off x="772795" y="2595245"/>
            <a:ext cx="3982085" cy="3116580"/>
          </a:xfrm>
          <a:prstGeom prst="rect">
            <a:avLst/>
          </a:prstGeom>
        </p:spPr>
      </p:pic>
      <p:sp>
        <p:nvSpPr>
          <p:cNvPr id="5" name="右箭头 4"/>
          <p:cNvSpPr/>
          <p:nvPr/>
        </p:nvSpPr>
        <p:spPr>
          <a:xfrm>
            <a:off x="4825365" y="3808095"/>
            <a:ext cx="2030730"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205" name="Picture 6" descr="nacl"/>
          <p:cNvPicPr>
            <a:picLocks noChangeAspect="1"/>
          </p:cNvPicPr>
          <p:nvPr/>
        </p:nvPicPr>
        <p:blipFill>
          <a:blip r:embed="rId2"/>
          <a:stretch>
            <a:fillRect/>
          </a:stretch>
        </p:blipFill>
        <p:spPr>
          <a:xfrm>
            <a:off x="7042785" y="2527935"/>
            <a:ext cx="3334385" cy="31838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8" name="Picture 3"/>
          <p:cNvPicPr>
            <a:picLocks noChangeAspect="1"/>
          </p:cNvPicPr>
          <p:nvPr/>
        </p:nvPicPr>
        <p:blipFill>
          <a:blip r:embed="rId1">
            <a:lum bright="-84000" contrast="90000"/>
          </a:blip>
          <a:srcRect l="9000" t="16000" r="27000" b="30550"/>
          <a:stretch>
            <a:fillRect/>
          </a:stretch>
        </p:blipFill>
        <p:spPr>
          <a:xfrm>
            <a:off x="534670" y="508635"/>
            <a:ext cx="4944745" cy="3877945"/>
          </a:xfrm>
          <a:prstGeom prst="rect">
            <a:avLst/>
          </a:prstGeom>
          <a:noFill/>
          <a:ln w="9525">
            <a:noFill/>
          </a:ln>
        </p:spPr>
      </p:pic>
      <p:pic>
        <p:nvPicPr>
          <p:cNvPr id="11280" name="Picture 3" descr="C:\Users\Administrator.USER-20170324ML\AppData\Roaming\Tencent\Users\1552310068\QQ\WinTemp\RichOle\LVIRY(XBK}B_EM]F0ZR_OAB.png"/>
          <p:cNvPicPr>
            <a:picLocks noChangeAspect="1"/>
          </p:cNvPicPr>
          <p:nvPr/>
        </p:nvPicPr>
        <p:blipFill>
          <a:blip r:embed="rId2"/>
          <a:stretch>
            <a:fillRect/>
          </a:stretch>
        </p:blipFill>
        <p:spPr>
          <a:xfrm>
            <a:off x="4054475" y="2388235"/>
            <a:ext cx="1190625" cy="533400"/>
          </a:xfrm>
          <a:prstGeom prst="rect">
            <a:avLst/>
          </a:prstGeom>
          <a:noFill/>
          <a:ln w="9525">
            <a:noFill/>
          </a:ln>
        </p:spPr>
      </p:pic>
      <p:pic>
        <p:nvPicPr>
          <p:cNvPr id="11281" name="Picture 4" descr="C:\Users\Administrator.USER-20170324ML\AppData\Roaming\Tencent\Users\1552310068\QQ\WinTemp\RichOle\N9Q7Z9RVE1NH8EG0$XLUYP5.png"/>
          <p:cNvPicPr>
            <a:picLocks noChangeAspect="1"/>
          </p:cNvPicPr>
          <p:nvPr/>
        </p:nvPicPr>
        <p:blipFill>
          <a:blip r:embed="rId3"/>
          <a:stretch>
            <a:fillRect/>
          </a:stretch>
        </p:blipFill>
        <p:spPr>
          <a:xfrm>
            <a:off x="4054475" y="1287463"/>
            <a:ext cx="1073150" cy="533400"/>
          </a:xfrm>
          <a:prstGeom prst="rect">
            <a:avLst/>
          </a:prstGeom>
          <a:noFill/>
          <a:ln w="9525">
            <a:noFill/>
          </a:ln>
        </p:spPr>
      </p:pic>
      <p:sp>
        <p:nvSpPr>
          <p:cNvPr id="23" name="矩形 22"/>
          <p:cNvSpPr/>
          <p:nvPr/>
        </p:nvSpPr>
        <p:spPr>
          <a:xfrm>
            <a:off x="5479415" y="1354455"/>
            <a:ext cx="6725285" cy="725170"/>
          </a:xfrm>
          <a:prstGeom prst="rect">
            <a:avLst/>
          </a:prstGeom>
          <a:noFill/>
          <a:ln w="9525">
            <a:noFill/>
          </a:ln>
        </p:spPr>
        <p:txBody>
          <a:bodyPr anchor="ctr"/>
          <a:lstStyle/>
          <a:p>
            <a:r>
              <a:rPr lang="zh-CN" altLang="en-US" sz="32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钠离子个数：</a:t>
            </a:r>
            <a:r>
              <a:rPr lang="zh-CN" altLang="zh-CN" sz="32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8×</a:t>
            </a:r>
            <a:r>
              <a:rPr lang="en-US" altLang="zh-CN" sz="32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1/8 + 6×1/2 = 4</a:t>
            </a:r>
            <a:endParaRPr lang="zh-CN" altLang="en-US" sz="32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2" name="文本框 1"/>
          <p:cNvSpPr txBox="1"/>
          <p:nvPr/>
        </p:nvSpPr>
        <p:spPr>
          <a:xfrm>
            <a:off x="5479415" y="2502853"/>
            <a:ext cx="6448425" cy="584200"/>
          </a:xfrm>
          <a:prstGeom prst="rect">
            <a:avLst/>
          </a:prstGeom>
          <a:noFill/>
          <a:ln w="9525">
            <a:noFill/>
          </a:ln>
        </p:spPr>
        <p:txBody>
          <a:bodyPr anchor="t">
            <a:spAutoFit/>
          </a:bodyPr>
          <a:lstStyle/>
          <a:p>
            <a:r>
              <a:rPr lang="zh-CN" altLang="en-US" sz="32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氯离子个数：</a:t>
            </a:r>
            <a:r>
              <a:rPr lang="en-US" altLang="zh-CN" sz="32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1 + 12×1/4=4</a:t>
            </a:r>
            <a:r>
              <a:rPr lang="en-US" altLang="zh-CN"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 </a:t>
            </a:r>
            <a:endParaRPr lang="zh-CN" altLang="en-US">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4" name="矩形 3"/>
          <p:cNvSpPr/>
          <p:nvPr/>
        </p:nvSpPr>
        <p:spPr>
          <a:xfrm>
            <a:off x="593725" y="4542155"/>
            <a:ext cx="10974070" cy="1863090"/>
          </a:xfrm>
          <a:prstGeom prst="rect">
            <a:avLst/>
          </a:prstGeom>
          <a:noFill/>
          <a:ln w="9525">
            <a:noFill/>
          </a:ln>
        </p:spPr>
        <p:txBody>
          <a:bodyPr wrap="square" anchor="t">
            <a:spAutoFit/>
          </a:bodyPr>
          <a:lstStyle/>
          <a:p>
            <a:pPr>
              <a:lnSpc>
                <a:spcPct val="120000"/>
              </a:lnSpc>
            </a:pPr>
            <a:r>
              <a:rPr lang="en-US" altLang="zh-CN" sz="32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在氯化钠晶体中，其实并不存在单独的"NaCl"分子，</a:t>
            </a:r>
            <a:r>
              <a:rPr lang="en-US" altLang="zh-CN" sz="32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sym typeface="+mn-ea"/>
              </a:rPr>
              <a:t>Na</a:t>
            </a:r>
            <a:r>
              <a:rPr lang="en-US" altLang="zh-CN" sz="3200" b="1" baseline="30000">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sym typeface="+mn-ea"/>
              </a:rPr>
              <a:t>+</a:t>
            </a:r>
            <a:r>
              <a:rPr lang="zh-CN" altLang="en-US" sz="32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sym typeface="+mn-ea"/>
              </a:rPr>
              <a:t>和</a:t>
            </a:r>
            <a:r>
              <a:rPr lang="en-US" altLang="zh-CN" sz="32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sym typeface="+mn-ea"/>
              </a:rPr>
              <a:t>Cl</a:t>
            </a:r>
            <a:r>
              <a:rPr lang="en-US" altLang="zh-CN" sz="3200" b="1" baseline="30000">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sym typeface="+mn-ea"/>
              </a:rPr>
              <a:t>-</a:t>
            </a:r>
            <a:r>
              <a:rPr lang="zh-CN" altLang="en-US" sz="32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sym typeface="+mn-ea"/>
              </a:rPr>
              <a:t>的个数比是</a:t>
            </a:r>
            <a:r>
              <a:rPr lang="en-US" altLang="zh-CN" sz="32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sym typeface="+mn-ea"/>
              </a:rPr>
              <a:t>1:1</a:t>
            </a:r>
            <a:r>
              <a:rPr lang="zh-CN" altLang="en-US" sz="32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sym typeface="+mn-ea"/>
              </a:rPr>
              <a:t>，</a:t>
            </a:r>
            <a:r>
              <a:rPr lang="en-US" altLang="zh-CN" sz="32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因此，可以用"NaCl"这一化学式表示氯化钠的组成</a:t>
            </a:r>
            <a:r>
              <a:rPr lang="zh-CN" altLang="en-US" sz="32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a:t>
            </a:r>
            <a:r>
              <a:rPr lang="zh-CN" altLang="zh-CN" sz="32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但不是分子的组成。</a:t>
            </a:r>
            <a:endParaRPr lang="zh-CN" altLang="zh-CN" sz="3200" b="1">
              <a:solidFill>
                <a:srgbClr val="FF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282" name="New picture"/>
          <p:cNvPicPr/>
          <p:nvPr/>
        </p:nvPicPr>
        <p:blipFill>
          <a:blip r:embed="rId4"/>
          <a:stretch>
            <a:fillRect/>
          </a:stretch>
        </p:blipFill>
        <p:spPr>
          <a:xfrm>
            <a:off x="11417300" y="12179300"/>
            <a:ext cx="355600" cy="266700"/>
          </a:xfrm>
          <a:prstGeom prst="cube">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 grpId="0"/>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28588" y="464820"/>
            <a:ext cx="3342005" cy="583565"/>
          </a:xfrm>
          <a:prstGeom prst="rect">
            <a:avLst/>
          </a:prstGeom>
          <a:noFill/>
          <a:ln>
            <a:noFill/>
          </a:ln>
        </p:spPr>
        <p:txBody>
          <a:bodyPr wrap="none" rtlCol="0" anchor="t">
            <a:spAutoFit/>
          </a:bodyPr>
          <a:lstStyle/>
          <a:p>
            <a:pPr algn="ctr"/>
            <a:r>
              <a:rPr lang="en-US" altLang="zh-CN" sz="3200" b="1">
                <a:solidFill>
                  <a:srgbClr val="FF0000"/>
                </a:solidFill>
                <a:effectLst>
                  <a:outerShdw blurRad="38100" dist="19050" dir="2700000" algn="tl" rotWithShape="0">
                    <a:schemeClr val="dk1">
                      <a:alpha val="40000"/>
                    </a:schemeClr>
                  </a:outerShdw>
                </a:effectLst>
              </a:rPr>
              <a:t>2.</a:t>
            </a:r>
            <a:r>
              <a:rPr lang="zh-CN" altLang="en-US" sz="3200" b="1">
                <a:solidFill>
                  <a:srgbClr val="FF0000"/>
                </a:solidFill>
                <a:effectLst>
                  <a:outerShdw blurRad="38100" dist="19050" dir="2700000" algn="tl" rotWithShape="0">
                    <a:schemeClr val="dk1">
                      <a:alpha val="40000"/>
                    </a:schemeClr>
                  </a:outerShdw>
                </a:effectLst>
              </a:rPr>
              <a:t>常见的离子晶体</a:t>
            </a:r>
            <a:endParaRPr lang="zh-CN" altLang="en-US" sz="3200" b="1">
              <a:solidFill>
                <a:srgbClr val="FF0000"/>
              </a:solidFill>
              <a:effectLst>
                <a:outerShdw blurRad="38100" dist="19050" dir="2700000" algn="tl" rotWithShape="0">
                  <a:schemeClr val="dk1">
                    <a:alpha val="40000"/>
                  </a:schemeClr>
                </a:outerShdw>
              </a:effectLst>
            </a:endParaRPr>
          </a:p>
        </p:txBody>
      </p:sp>
      <p:graphicFrame>
        <p:nvGraphicFramePr>
          <p:cNvPr id="3" name="表格 2"/>
          <p:cNvGraphicFramePr>
            <a:graphicFrameLocks noGrp="1"/>
          </p:cNvGraphicFramePr>
          <p:nvPr>
            <p:custDataLst>
              <p:tags r:id="rId1"/>
            </p:custDataLst>
          </p:nvPr>
        </p:nvGraphicFramePr>
        <p:xfrm>
          <a:off x="932180" y="1245870"/>
          <a:ext cx="9836150" cy="5385765"/>
        </p:xfrm>
        <a:graphic>
          <a:graphicData uri="http://schemas.openxmlformats.org/drawingml/2006/table">
            <a:tbl>
              <a:tblPr>
                <a:tableStyleId>{D7AC3CCA-C797-4891-BE02-D94E43425B78}</a:tableStyleId>
              </a:tblPr>
              <a:tblGrid>
                <a:gridCol w="1967230"/>
                <a:gridCol w="1967230"/>
                <a:gridCol w="1967230"/>
                <a:gridCol w="1967230"/>
                <a:gridCol w="1967230"/>
              </a:tblGrid>
              <a:tr h="2787650">
                <a:tc>
                  <a:txBody>
                    <a:bodyPr wrap="square"/>
                    <a:lstStyle/>
                    <a:p>
                      <a:pPr algn="ctr">
                        <a:buNone/>
                      </a:pPr>
                      <a:r>
                        <a:rPr lang="zh-CN" altLang="en-US" sz="3200" b="1">
                          <a:ln w="28575" cmpd="sng">
                            <a:noFill/>
                            <a:prstDash val="solid"/>
                          </a:ln>
                          <a:solidFill>
                            <a:schemeClr val="tx1"/>
                          </a:solidFill>
                        </a:rPr>
                        <a:t>晶胞</a:t>
                      </a:r>
                      <a:endParaRPr lang="zh-CN" altLang="en-US" sz="3200" b="1">
                        <a:ln w="28575" cmpd="sng">
                          <a:noFill/>
                          <a:prstDash val="solid"/>
                        </a:ln>
                        <a:solidFill>
                          <a:schemeClr val="tx1"/>
                        </a:solidFill>
                      </a:endParaRPr>
                    </a:p>
                  </a:txBody>
                  <a:tcPr vert="horz" anchor="ctr">
                    <a:solidFill>
                      <a:schemeClr val="dk1">
                        <a:tint val="20000"/>
                      </a:schemeClr>
                    </a:solidFill>
                  </a:tcPr>
                </a:tc>
                <a:tc>
                  <a:txBody>
                    <a:bodyPr wrap="square"/>
                    <a:lstStyle/>
                    <a:p>
                      <a:pPr>
                        <a:buNone/>
                      </a:pPr>
                      <a:endParaRPr lang="zh-CN" altLang="en-US">
                        <a:ln w="28575" cmpd="sng">
                          <a:solidFill>
                            <a:schemeClr val="accent1"/>
                          </a:solidFill>
                          <a:prstDash val="solid"/>
                        </a:ln>
                      </a:endParaRPr>
                    </a:p>
                  </a:txBody>
                  <a:tcPr vert="horz" anchor="ctr">
                    <a:solidFill>
                      <a:schemeClr val="dk1">
                        <a:tint val="20000"/>
                        <a:alpha val="61000"/>
                      </a:schemeClr>
                    </a:solidFill>
                  </a:tcPr>
                </a:tc>
                <a:tc>
                  <a:txBody>
                    <a:bodyPr wrap="square"/>
                    <a:lstStyle/>
                    <a:p>
                      <a:pPr>
                        <a:buNone/>
                      </a:pPr>
                      <a:endParaRPr lang="zh-CN" altLang="en-US">
                        <a:ln w="28575" cmpd="sng">
                          <a:solidFill>
                            <a:schemeClr val="accent1"/>
                          </a:solidFill>
                          <a:prstDash val="solid"/>
                        </a:ln>
                      </a:endParaRPr>
                    </a:p>
                  </a:txBody>
                  <a:tcPr vert="horz" anchor="ctr">
                    <a:solidFill>
                      <a:schemeClr val="dk1">
                        <a:tint val="20000"/>
                        <a:alpha val="61000"/>
                      </a:schemeClr>
                    </a:solidFill>
                  </a:tcPr>
                </a:tc>
                <a:tc>
                  <a:txBody>
                    <a:bodyPr wrap="square"/>
                    <a:lstStyle/>
                    <a:p>
                      <a:pPr>
                        <a:buNone/>
                      </a:pPr>
                      <a:endParaRPr lang="zh-CN" altLang="en-US">
                        <a:ln w="28575" cmpd="sng">
                          <a:solidFill>
                            <a:schemeClr val="accent1"/>
                          </a:solidFill>
                          <a:prstDash val="solid"/>
                        </a:ln>
                      </a:endParaRPr>
                    </a:p>
                  </a:txBody>
                  <a:tcPr vert="horz" anchor="ctr">
                    <a:solidFill>
                      <a:schemeClr val="dk1">
                        <a:tint val="20000"/>
                        <a:alpha val="61000"/>
                      </a:schemeClr>
                    </a:solidFill>
                  </a:tcPr>
                </a:tc>
                <a:tc>
                  <a:txBody>
                    <a:bodyPr wrap="square"/>
                    <a:lstStyle/>
                    <a:p>
                      <a:pPr>
                        <a:buNone/>
                      </a:pPr>
                      <a:endParaRPr lang="zh-CN" altLang="en-US">
                        <a:ln w="28575" cmpd="sng">
                          <a:solidFill>
                            <a:schemeClr val="accent1"/>
                          </a:solidFill>
                          <a:prstDash val="solid"/>
                        </a:ln>
                      </a:endParaRPr>
                    </a:p>
                  </a:txBody>
                  <a:tcPr vert="horz" anchor="ctr">
                    <a:solidFill>
                      <a:schemeClr val="dk1">
                        <a:tint val="20000"/>
                        <a:alpha val="61000"/>
                      </a:schemeClr>
                    </a:solidFill>
                  </a:tcPr>
                </a:tc>
              </a:tr>
              <a:tr h="1371600">
                <a:tc>
                  <a:txBody>
                    <a:bodyPr wrap="square"/>
                    <a:lstStyle/>
                    <a:p>
                      <a:pPr algn="ctr">
                        <a:buNone/>
                      </a:pPr>
                      <a:r>
                        <a:rPr lang="zh-CN" altLang="en-US" sz="3200" b="1">
                          <a:ln w="28575" cmpd="sng">
                            <a:noFill/>
                            <a:prstDash val="solid"/>
                          </a:ln>
                        </a:rPr>
                        <a:t>物质</a:t>
                      </a:r>
                      <a:endParaRPr lang="zh-CN" altLang="en-US" sz="3200" b="1">
                        <a:ln w="28575" cmpd="sng">
                          <a:noFill/>
                          <a:prstDash val="solid"/>
                        </a:ln>
                      </a:endParaRPr>
                    </a:p>
                  </a:txBody>
                  <a:tcPr vert="horz" anchor="ctr">
                    <a:solidFill>
                      <a:schemeClr val="dk1">
                        <a:tint val="20000"/>
                        <a:alpha val="61000"/>
                      </a:schemeClr>
                    </a:solidFill>
                  </a:tcPr>
                </a:tc>
                <a:tc>
                  <a:txBody>
                    <a:bodyPr wrap="square"/>
                    <a:lstStyle/>
                    <a:p>
                      <a:pPr>
                        <a:buNone/>
                      </a:pPr>
                      <a:r>
                        <a:rPr lang="zh-CN" altLang="en-US" sz="2400" b="1">
                          <a:ln w="28575" cmpd="sng">
                            <a:noFill/>
                            <a:prstDash val="solid"/>
                          </a:ln>
                          <a:solidFill>
                            <a:srgbClr val="FF0000"/>
                          </a:solidFill>
                        </a:rPr>
                        <a:t>Li、Na、K和Rb的卤化物，AgF，MgO等</a:t>
                      </a:r>
                      <a:endParaRPr lang="zh-CN" altLang="en-US" sz="2400" b="1">
                        <a:ln w="28575" cmpd="sng">
                          <a:noFill/>
                          <a:prstDash val="solid"/>
                        </a:ln>
                        <a:solidFill>
                          <a:srgbClr val="FF0000"/>
                        </a:solidFill>
                      </a:endParaRPr>
                    </a:p>
                  </a:txBody>
                  <a:tcPr vert="horz" anchor="ctr">
                    <a:solidFill>
                      <a:schemeClr val="dk1">
                        <a:tint val="20000"/>
                        <a:alpha val="61000"/>
                      </a:schemeClr>
                    </a:solidFill>
                  </a:tcPr>
                </a:tc>
                <a:tc>
                  <a:txBody>
                    <a:bodyPr wrap="square"/>
                    <a:lstStyle/>
                    <a:p>
                      <a:pPr>
                        <a:buNone/>
                      </a:pPr>
                      <a:r>
                        <a:rPr lang="zh-CN" altLang="en-US" sz="2800" b="1">
                          <a:ln w="28575" cmpd="sng">
                            <a:noFill/>
                            <a:prstDash val="solid"/>
                          </a:ln>
                          <a:solidFill>
                            <a:srgbClr val="FF0000"/>
                          </a:solidFill>
                        </a:rPr>
                        <a:t>CsBr、Csl、NH</a:t>
                      </a:r>
                      <a:r>
                        <a:rPr lang="en-US" altLang="zh-CN" sz="2800" b="1" baseline="-25000">
                          <a:ln w="28575" cmpd="sng">
                            <a:noFill/>
                            <a:prstDash val="solid"/>
                          </a:ln>
                          <a:solidFill>
                            <a:srgbClr val="FF0000"/>
                          </a:solidFill>
                        </a:rPr>
                        <a:t>4</a:t>
                      </a:r>
                      <a:r>
                        <a:rPr lang="zh-CN" altLang="en-US" sz="2800" b="1">
                          <a:ln w="28575" cmpd="sng">
                            <a:noFill/>
                            <a:prstDash val="solid"/>
                          </a:ln>
                          <a:solidFill>
                            <a:srgbClr val="FF0000"/>
                          </a:solidFill>
                        </a:rPr>
                        <a:t>Cl等</a:t>
                      </a:r>
                      <a:endParaRPr lang="zh-CN" altLang="en-US" sz="2800" b="1">
                        <a:ln w="28575" cmpd="sng">
                          <a:noFill/>
                          <a:prstDash val="solid"/>
                        </a:ln>
                        <a:solidFill>
                          <a:srgbClr val="FF0000"/>
                        </a:solidFill>
                      </a:endParaRPr>
                    </a:p>
                    <a:p>
                      <a:pPr>
                        <a:buNone/>
                      </a:pPr>
                      <a:endParaRPr lang="zh-CN" altLang="en-US" sz="2800" b="1">
                        <a:ln w="28575" cmpd="sng">
                          <a:noFill/>
                          <a:prstDash val="solid"/>
                        </a:ln>
                        <a:solidFill>
                          <a:srgbClr val="FF0000"/>
                        </a:solidFill>
                      </a:endParaRPr>
                    </a:p>
                  </a:txBody>
                  <a:tcPr vert="horz" anchor="ctr">
                    <a:solidFill>
                      <a:schemeClr val="dk1">
                        <a:tint val="20000"/>
                        <a:alpha val="61000"/>
                      </a:schemeClr>
                    </a:solidFill>
                  </a:tcPr>
                </a:tc>
                <a:tc>
                  <a:txBody>
                    <a:bodyPr wrap="square"/>
                    <a:lstStyle/>
                    <a:p>
                      <a:pPr>
                        <a:buNone/>
                      </a:pPr>
                      <a:r>
                        <a:rPr lang="zh-CN" altLang="en-US" sz="2400" b="1">
                          <a:ln w="28575" cmpd="sng">
                            <a:noFill/>
                            <a:prstDash val="solid"/>
                          </a:ln>
                          <a:solidFill>
                            <a:srgbClr val="FF0000"/>
                          </a:solidFill>
                          <a:sym typeface="+mn-ea"/>
                        </a:rPr>
                        <a:t>BeO</a:t>
                      </a:r>
                      <a:r>
                        <a:rPr lang="zh-CN" altLang="en-US" sz="2400">
                          <a:ln w="28575" cmpd="sng">
                            <a:noFill/>
                            <a:prstDash val="solid"/>
                          </a:ln>
                          <a:solidFill>
                            <a:srgbClr val="FF0000"/>
                          </a:solidFill>
                          <a:sym typeface="+mn-ea"/>
                        </a:rPr>
                        <a:t>、</a:t>
                      </a:r>
                      <a:r>
                        <a:rPr lang="zh-CN" altLang="en-US" sz="2400" b="1">
                          <a:ln w="28575" cmpd="sng">
                            <a:noFill/>
                            <a:prstDash val="solid"/>
                          </a:ln>
                          <a:solidFill>
                            <a:srgbClr val="FF0000"/>
                          </a:solidFill>
                        </a:rPr>
                        <a:t>BeS等 </a:t>
                      </a:r>
                      <a:endParaRPr lang="zh-CN" altLang="en-US" sz="2400">
                        <a:ln w="28575" cmpd="sng">
                          <a:noFill/>
                          <a:prstDash val="solid"/>
                        </a:ln>
                      </a:endParaRPr>
                    </a:p>
                    <a:p>
                      <a:pPr>
                        <a:buNone/>
                      </a:pPr>
                      <a:endParaRPr lang="zh-CN" altLang="en-US" sz="2400">
                        <a:ln w="28575" cmpd="sng">
                          <a:noFill/>
                          <a:prstDash val="solid"/>
                        </a:ln>
                      </a:endParaRPr>
                    </a:p>
                  </a:txBody>
                  <a:tcPr vert="horz" anchor="ctr">
                    <a:solidFill>
                      <a:schemeClr val="dk1">
                        <a:tint val="20000"/>
                        <a:alpha val="61000"/>
                      </a:schemeClr>
                    </a:solidFill>
                  </a:tcPr>
                </a:tc>
                <a:tc>
                  <a:txBody>
                    <a:bodyPr wrap="square"/>
                    <a:lstStyle/>
                    <a:p>
                      <a:pPr>
                        <a:buNone/>
                      </a:pPr>
                      <a:r>
                        <a:rPr lang="zh-CN" altLang="en-US" sz="2400" b="1">
                          <a:ln w="28575" cmpd="sng">
                            <a:noFill/>
                            <a:prstDash val="solid"/>
                          </a:ln>
                          <a:solidFill>
                            <a:srgbClr val="FF0000"/>
                          </a:solidFill>
                          <a:sym typeface="+mn-ea"/>
                        </a:rPr>
                        <a:t>B</a:t>
                      </a:r>
                      <a:r>
                        <a:rPr lang="en-US" altLang="zh-CN" sz="2400" b="1">
                          <a:ln w="28575" cmpd="sng">
                            <a:noFill/>
                            <a:prstDash val="solid"/>
                          </a:ln>
                          <a:solidFill>
                            <a:srgbClr val="FF0000"/>
                          </a:solidFill>
                          <a:sym typeface="+mn-ea"/>
                        </a:rPr>
                        <a:t>aF</a:t>
                      </a:r>
                      <a:r>
                        <a:rPr lang="en-US" altLang="zh-CN" sz="2400" b="1" baseline="-25000">
                          <a:ln w="28575" cmpd="sng">
                            <a:noFill/>
                            <a:prstDash val="solid"/>
                          </a:ln>
                          <a:solidFill>
                            <a:srgbClr val="FF0000"/>
                          </a:solidFill>
                          <a:sym typeface="+mn-ea"/>
                        </a:rPr>
                        <a:t>2</a:t>
                      </a:r>
                      <a:r>
                        <a:rPr lang="zh-CN" altLang="en-US" sz="2400">
                          <a:ln w="28575" cmpd="sng">
                            <a:noFill/>
                            <a:prstDash val="solid"/>
                          </a:ln>
                          <a:solidFill>
                            <a:srgbClr val="FF0000"/>
                          </a:solidFill>
                          <a:sym typeface="+mn-ea"/>
                        </a:rPr>
                        <a:t>、</a:t>
                      </a:r>
                      <a:r>
                        <a:rPr lang="en-US" altLang="zh-CN" sz="2400" b="1">
                          <a:ln w="28575" cmpd="sng">
                            <a:noFill/>
                            <a:prstDash val="solid"/>
                          </a:ln>
                          <a:solidFill>
                            <a:srgbClr val="FF0000"/>
                          </a:solidFill>
                          <a:sym typeface="+mn-ea"/>
                        </a:rPr>
                        <a:t>PbF</a:t>
                      </a:r>
                      <a:r>
                        <a:rPr lang="en-US" altLang="zh-CN" sz="2400" b="1" baseline="-25000">
                          <a:ln w="28575" cmpd="sng">
                            <a:noFill/>
                            <a:prstDash val="solid"/>
                          </a:ln>
                          <a:solidFill>
                            <a:srgbClr val="FF0000"/>
                          </a:solidFill>
                          <a:sym typeface="+mn-ea"/>
                        </a:rPr>
                        <a:t>2</a:t>
                      </a:r>
                      <a:r>
                        <a:rPr lang="zh-CN" altLang="en-US" sz="2400">
                          <a:ln w="28575" cmpd="sng">
                            <a:noFill/>
                            <a:prstDash val="solid"/>
                          </a:ln>
                          <a:solidFill>
                            <a:srgbClr val="FF0000"/>
                          </a:solidFill>
                          <a:sym typeface="+mn-ea"/>
                        </a:rPr>
                        <a:t>、</a:t>
                      </a:r>
                      <a:r>
                        <a:rPr lang="en-US" altLang="zh-CN" sz="2400" b="1">
                          <a:ln w="28575" cmpd="sng">
                            <a:noFill/>
                            <a:prstDash val="solid"/>
                          </a:ln>
                          <a:solidFill>
                            <a:srgbClr val="FF0000"/>
                          </a:solidFill>
                          <a:sym typeface="+mn-ea"/>
                        </a:rPr>
                        <a:t>C</a:t>
                      </a:r>
                      <a:r>
                        <a:rPr lang="zh-CN" altLang="en-US" sz="2400" b="1">
                          <a:ln w="28575" cmpd="sng">
                            <a:noFill/>
                            <a:prstDash val="solid"/>
                          </a:ln>
                          <a:solidFill>
                            <a:srgbClr val="FF0000"/>
                          </a:solidFill>
                          <a:sym typeface="+mn-ea"/>
                        </a:rPr>
                        <a:t>e</a:t>
                      </a:r>
                      <a:r>
                        <a:rPr lang="en-US" altLang="zh-CN" sz="2400" b="1">
                          <a:ln w="28575" cmpd="sng">
                            <a:noFill/>
                            <a:prstDash val="solid"/>
                          </a:ln>
                          <a:solidFill>
                            <a:srgbClr val="FF0000"/>
                          </a:solidFill>
                          <a:sym typeface="+mn-ea"/>
                        </a:rPr>
                        <a:t>O</a:t>
                      </a:r>
                      <a:r>
                        <a:rPr lang="en-US" altLang="zh-CN" sz="2400" b="1" baseline="-25000">
                          <a:ln w="28575" cmpd="sng">
                            <a:noFill/>
                            <a:prstDash val="solid"/>
                          </a:ln>
                          <a:solidFill>
                            <a:srgbClr val="FF0000"/>
                          </a:solidFill>
                          <a:sym typeface="+mn-ea"/>
                        </a:rPr>
                        <a:t>2</a:t>
                      </a:r>
                      <a:r>
                        <a:rPr lang="zh-CN" altLang="en-US" sz="2400" b="1">
                          <a:ln w="28575" cmpd="sng">
                            <a:noFill/>
                            <a:prstDash val="solid"/>
                          </a:ln>
                          <a:solidFill>
                            <a:srgbClr val="FF0000"/>
                          </a:solidFill>
                          <a:sym typeface="+mn-ea"/>
                        </a:rPr>
                        <a:t>等 </a:t>
                      </a:r>
                      <a:endParaRPr lang="zh-CN" altLang="en-US" sz="2400">
                        <a:ln w="28575" cmpd="sng">
                          <a:noFill/>
                          <a:prstDash val="solid"/>
                        </a:ln>
                      </a:endParaRPr>
                    </a:p>
                    <a:p>
                      <a:pPr>
                        <a:buNone/>
                      </a:pPr>
                      <a:endParaRPr lang="zh-CN" altLang="en-US" sz="2400">
                        <a:ln w="28575" cmpd="sng">
                          <a:noFill/>
                          <a:prstDash val="solid"/>
                        </a:ln>
                      </a:endParaRPr>
                    </a:p>
                  </a:txBody>
                  <a:tcPr vert="horz" anchor="ctr">
                    <a:solidFill>
                      <a:schemeClr val="dk1">
                        <a:tint val="20000"/>
                        <a:alpha val="61000"/>
                      </a:schemeClr>
                    </a:solidFill>
                  </a:tcPr>
                </a:tc>
              </a:tr>
              <a:tr h="1124585">
                <a:tc>
                  <a:txBody>
                    <a:bodyPr wrap="square"/>
                    <a:lstStyle/>
                    <a:p>
                      <a:pPr algn="ctr">
                        <a:buNone/>
                      </a:pPr>
                      <a:r>
                        <a:rPr lang="zh-CN" altLang="en-US" sz="2400" b="1">
                          <a:ln w="28575" cmpd="sng">
                            <a:noFill/>
                            <a:prstDash val="solid"/>
                          </a:ln>
                        </a:rPr>
                        <a:t>晶胞中含有量子数</a:t>
                      </a:r>
                      <a:endParaRPr lang="zh-CN" altLang="en-US" sz="2400" b="1">
                        <a:ln w="28575" cmpd="sng">
                          <a:noFill/>
                          <a:prstDash val="solid"/>
                        </a:ln>
                      </a:endParaRPr>
                    </a:p>
                  </a:txBody>
                  <a:tcPr vert="horz" anchor="ctr">
                    <a:solidFill>
                      <a:schemeClr val="dk1">
                        <a:tint val="20000"/>
                        <a:alpha val="61000"/>
                      </a:schemeClr>
                    </a:solidFill>
                  </a:tcPr>
                </a:tc>
                <a:tc>
                  <a:txBody>
                    <a:bodyPr wrap="square"/>
                    <a:lstStyle/>
                    <a:p>
                      <a:pPr>
                        <a:buNone/>
                      </a:pPr>
                      <a:r>
                        <a:rPr lang="en-US" altLang="zh-CN" sz="2400" b="1">
                          <a:ln w="28575" cmpd="sng">
                            <a:noFill/>
                            <a:prstDash val="solid"/>
                          </a:ln>
                          <a:solidFill>
                            <a:schemeClr val="tx1"/>
                          </a:solidFill>
                        </a:rPr>
                        <a:t>Na</a:t>
                      </a:r>
                      <a:r>
                        <a:rPr lang="en-US" altLang="zh-CN" sz="2400" b="1" baseline="30000">
                          <a:ln w="28575" cmpd="sng">
                            <a:noFill/>
                            <a:prstDash val="solid"/>
                          </a:ln>
                          <a:solidFill>
                            <a:schemeClr val="tx1"/>
                          </a:solidFill>
                        </a:rPr>
                        <a:t>+</a:t>
                      </a:r>
                      <a:r>
                        <a:rPr lang="en-US" altLang="zh-CN" sz="2400" b="1">
                          <a:ln w="28575" cmpd="sng">
                            <a:noFill/>
                            <a:prstDash val="solid"/>
                          </a:ln>
                          <a:solidFill>
                            <a:schemeClr val="tx1"/>
                          </a:solidFill>
                        </a:rPr>
                        <a:t>   </a:t>
                      </a:r>
                      <a:r>
                        <a:rPr lang="en-US" altLang="zh-CN" sz="2400" b="1" u="sng">
                          <a:ln w="28575" cmpd="sng">
                            <a:noFill/>
                            <a:prstDash val="solid"/>
                          </a:ln>
                          <a:solidFill>
                            <a:schemeClr val="tx1"/>
                          </a:solidFill>
                        </a:rPr>
                        <a:t>       </a:t>
                      </a:r>
                      <a:r>
                        <a:rPr lang="en-US" altLang="zh-CN" sz="2400" b="1">
                          <a:ln w="28575" cmpd="sng">
                            <a:noFill/>
                            <a:prstDash val="solid"/>
                          </a:ln>
                          <a:solidFill>
                            <a:schemeClr val="tx1"/>
                          </a:solidFill>
                        </a:rPr>
                        <a:t>;</a:t>
                      </a:r>
                      <a:endParaRPr lang="en-US" altLang="zh-CN" sz="2400" b="1">
                        <a:ln w="28575" cmpd="sng">
                          <a:noFill/>
                          <a:prstDash val="solid"/>
                        </a:ln>
                        <a:solidFill>
                          <a:schemeClr val="tx1"/>
                        </a:solidFill>
                      </a:endParaRPr>
                    </a:p>
                    <a:p>
                      <a:pPr>
                        <a:buNone/>
                      </a:pPr>
                      <a:endParaRPr lang="en-US" altLang="zh-CN" sz="2400" b="1" baseline="30000">
                        <a:ln w="28575" cmpd="sng">
                          <a:noFill/>
                          <a:prstDash val="solid"/>
                        </a:ln>
                        <a:solidFill>
                          <a:schemeClr val="tx1"/>
                        </a:solidFill>
                      </a:endParaRPr>
                    </a:p>
                    <a:p>
                      <a:pPr>
                        <a:buNone/>
                      </a:pPr>
                      <a:r>
                        <a:rPr lang="en-US" altLang="zh-CN" sz="2400" b="1">
                          <a:ln w="28575" cmpd="sng">
                            <a:noFill/>
                            <a:prstDash val="solid"/>
                          </a:ln>
                          <a:solidFill>
                            <a:schemeClr val="tx1"/>
                          </a:solidFill>
                          <a:sym typeface="+mn-ea"/>
                        </a:rPr>
                        <a:t>Cl</a:t>
                      </a:r>
                      <a:r>
                        <a:rPr lang="en-US" altLang="zh-CN" sz="2400" b="1" baseline="30000">
                          <a:ln w="28575" cmpd="sng">
                            <a:noFill/>
                            <a:prstDash val="solid"/>
                          </a:ln>
                          <a:solidFill>
                            <a:schemeClr val="tx1"/>
                          </a:solidFill>
                          <a:sym typeface="+mn-ea"/>
                        </a:rPr>
                        <a:t>-</a:t>
                      </a:r>
                      <a:r>
                        <a:rPr lang="en-US" altLang="zh-CN" sz="2400" b="1">
                          <a:ln w="28575" cmpd="sng">
                            <a:noFill/>
                            <a:prstDash val="solid"/>
                          </a:ln>
                          <a:solidFill>
                            <a:schemeClr val="tx1"/>
                          </a:solidFill>
                          <a:sym typeface="+mn-ea"/>
                        </a:rPr>
                        <a:t>   </a:t>
                      </a:r>
                      <a:r>
                        <a:rPr lang="en-US" altLang="zh-CN" sz="2400" b="1" u="sng">
                          <a:ln w="28575" cmpd="sng">
                            <a:noFill/>
                            <a:prstDash val="solid"/>
                          </a:ln>
                          <a:solidFill>
                            <a:schemeClr val="tx1"/>
                          </a:solidFill>
                          <a:sym typeface="+mn-ea"/>
                        </a:rPr>
                        <a:t>       </a:t>
                      </a:r>
                      <a:r>
                        <a:rPr lang="en-US" altLang="zh-CN" sz="2400" b="1">
                          <a:ln w="28575" cmpd="sng">
                            <a:noFill/>
                            <a:prstDash val="solid"/>
                          </a:ln>
                          <a:solidFill>
                            <a:schemeClr val="tx1"/>
                          </a:solidFill>
                          <a:sym typeface="+mn-ea"/>
                        </a:rPr>
                        <a:t>;</a:t>
                      </a:r>
                      <a:endParaRPr lang="en-US" altLang="zh-CN" sz="2400" b="1" baseline="30000">
                        <a:ln w="28575" cmpd="sng">
                          <a:noFill/>
                          <a:prstDash val="solid"/>
                        </a:ln>
                        <a:solidFill>
                          <a:schemeClr val="tx1"/>
                        </a:solidFill>
                      </a:endParaRPr>
                    </a:p>
                  </a:txBody>
                  <a:tcPr vert="horz" anchor="ctr">
                    <a:solidFill>
                      <a:schemeClr val="dk1">
                        <a:tint val="20000"/>
                        <a:alpha val="61000"/>
                      </a:schemeClr>
                    </a:solidFill>
                  </a:tcPr>
                </a:tc>
                <a:tc>
                  <a:txBody>
                    <a:bodyPr wrap="square"/>
                    <a:lstStyle/>
                    <a:p>
                      <a:pPr>
                        <a:buNone/>
                      </a:pPr>
                      <a:r>
                        <a:rPr lang="en-US" altLang="zh-CN" sz="2800" b="1">
                          <a:ln w="28575" cmpd="sng">
                            <a:noFill/>
                            <a:prstDash val="solid"/>
                          </a:ln>
                          <a:solidFill>
                            <a:schemeClr val="tx1"/>
                          </a:solidFill>
                          <a:sym typeface="+mn-ea"/>
                        </a:rPr>
                        <a:t>Cs</a:t>
                      </a:r>
                      <a:r>
                        <a:rPr lang="en-US" altLang="zh-CN" sz="2800" b="1" baseline="30000">
                          <a:ln w="28575" cmpd="sng">
                            <a:noFill/>
                            <a:prstDash val="solid"/>
                          </a:ln>
                          <a:solidFill>
                            <a:schemeClr val="tx1"/>
                          </a:solidFill>
                          <a:sym typeface="+mn-ea"/>
                        </a:rPr>
                        <a:t>+</a:t>
                      </a:r>
                      <a:r>
                        <a:rPr lang="en-US" altLang="zh-CN" sz="2800" b="1">
                          <a:ln w="28575" cmpd="sng">
                            <a:noFill/>
                            <a:prstDash val="solid"/>
                          </a:ln>
                          <a:solidFill>
                            <a:schemeClr val="tx1"/>
                          </a:solidFill>
                          <a:sym typeface="+mn-ea"/>
                        </a:rPr>
                        <a:t>   </a:t>
                      </a:r>
                      <a:r>
                        <a:rPr lang="en-US" altLang="zh-CN" sz="2800" b="1" u="sng">
                          <a:ln w="28575" cmpd="sng">
                            <a:noFill/>
                            <a:prstDash val="solid"/>
                          </a:ln>
                          <a:solidFill>
                            <a:schemeClr val="tx1"/>
                          </a:solidFill>
                          <a:sym typeface="+mn-ea"/>
                        </a:rPr>
                        <a:t>       </a:t>
                      </a:r>
                      <a:r>
                        <a:rPr lang="en-US" altLang="zh-CN" sz="2800" b="1">
                          <a:ln w="28575" cmpd="sng">
                            <a:noFill/>
                            <a:prstDash val="solid"/>
                          </a:ln>
                          <a:solidFill>
                            <a:schemeClr val="tx1"/>
                          </a:solidFill>
                          <a:sym typeface="+mn-ea"/>
                        </a:rPr>
                        <a:t>;</a:t>
                      </a:r>
                      <a:endParaRPr lang="en-US" altLang="zh-CN" sz="2800" b="1">
                        <a:ln w="28575" cmpd="sng">
                          <a:noFill/>
                          <a:prstDash val="solid"/>
                        </a:ln>
                        <a:solidFill>
                          <a:schemeClr val="tx1"/>
                        </a:solidFill>
                      </a:endParaRPr>
                    </a:p>
                    <a:p>
                      <a:pPr>
                        <a:buNone/>
                      </a:pPr>
                      <a:endParaRPr lang="en-US" altLang="zh-CN" sz="2800" b="1" baseline="30000">
                        <a:ln w="28575" cmpd="sng">
                          <a:noFill/>
                          <a:prstDash val="solid"/>
                        </a:ln>
                        <a:solidFill>
                          <a:schemeClr val="tx1"/>
                        </a:solidFill>
                      </a:endParaRPr>
                    </a:p>
                    <a:p>
                      <a:pPr>
                        <a:buNone/>
                      </a:pPr>
                      <a:r>
                        <a:rPr lang="en-US" altLang="zh-CN" sz="2800" b="1">
                          <a:ln w="28575" cmpd="sng">
                            <a:noFill/>
                            <a:prstDash val="solid"/>
                          </a:ln>
                          <a:solidFill>
                            <a:schemeClr val="tx1"/>
                          </a:solidFill>
                          <a:sym typeface="+mn-ea"/>
                        </a:rPr>
                        <a:t>Cl</a:t>
                      </a:r>
                      <a:r>
                        <a:rPr lang="en-US" altLang="zh-CN" sz="2800" b="1" baseline="30000">
                          <a:ln w="28575" cmpd="sng">
                            <a:noFill/>
                            <a:prstDash val="solid"/>
                          </a:ln>
                          <a:solidFill>
                            <a:schemeClr val="tx1"/>
                          </a:solidFill>
                          <a:sym typeface="+mn-ea"/>
                        </a:rPr>
                        <a:t>-</a:t>
                      </a:r>
                      <a:r>
                        <a:rPr lang="en-US" altLang="zh-CN" sz="2800" b="1">
                          <a:ln w="28575" cmpd="sng">
                            <a:noFill/>
                            <a:prstDash val="solid"/>
                          </a:ln>
                          <a:solidFill>
                            <a:schemeClr val="tx1"/>
                          </a:solidFill>
                          <a:sym typeface="+mn-ea"/>
                        </a:rPr>
                        <a:t>   </a:t>
                      </a:r>
                      <a:r>
                        <a:rPr lang="en-US" altLang="zh-CN" sz="2800" b="1" u="sng">
                          <a:ln w="28575" cmpd="sng">
                            <a:noFill/>
                            <a:prstDash val="solid"/>
                          </a:ln>
                          <a:solidFill>
                            <a:schemeClr val="tx1"/>
                          </a:solidFill>
                          <a:sym typeface="+mn-ea"/>
                        </a:rPr>
                        <a:t>       </a:t>
                      </a:r>
                      <a:r>
                        <a:rPr lang="en-US" altLang="zh-CN" sz="2800" b="1">
                          <a:ln w="28575" cmpd="sng">
                            <a:noFill/>
                            <a:prstDash val="solid"/>
                          </a:ln>
                          <a:solidFill>
                            <a:schemeClr val="tx1"/>
                          </a:solidFill>
                          <a:sym typeface="+mn-ea"/>
                        </a:rPr>
                        <a:t>;</a:t>
                      </a:r>
                      <a:endParaRPr lang="en-US" altLang="zh-CN" sz="2800" b="1" baseline="30000">
                        <a:ln w="28575" cmpd="sng">
                          <a:noFill/>
                          <a:prstDash val="solid"/>
                        </a:ln>
                        <a:solidFill>
                          <a:schemeClr val="tx1"/>
                        </a:solidFill>
                      </a:endParaRPr>
                    </a:p>
                  </a:txBody>
                  <a:tcPr vert="horz" anchor="ctr">
                    <a:solidFill>
                      <a:schemeClr val="dk1">
                        <a:tint val="20000"/>
                        <a:alpha val="61000"/>
                      </a:schemeClr>
                    </a:solidFill>
                  </a:tcPr>
                </a:tc>
                <a:tc>
                  <a:txBody>
                    <a:bodyPr wrap="square"/>
                    <a:lstStyle/>
                    <a:p>
                      <a:pPr>
                        <a:buNone/>
                      </a:pPr>
                      <a:r>
                        <a:rPr lang="en-US" altLang="zh-CN" sz="2400" b="1">
                          <a:ln w="28575" cmpd="sng">
                            <a:noFill/>
                            <a:prstDash val="solid"/>
                          </a:ln>
                          <a:solidFill>
                            <a:schemeClr val="tx1"/>
                          </a:solidFill>
                          <a:sym typeface="+mn-ea"/>
                        </a:rPr>
                        <a:t>Zn</a:t>
                      </a:r>
                      <a:r>
                        <a:rPr lang="en-US" altLang="zh-CN" sz="2400" b="1" baseline="30000">
                          <a:ln w="28575" cmpd="sng">
                            <a:noFill/>
                            <a:prstDash val="solid"/>
                          </a:ln>
                          <a:solidFill>
                            <a:schemeClr val="tx1"/>
                          </a:solidFill>
                          <a:sym typeface="+mn-ea"/>
                        </a:rPr>
                        <a:t>2+</a:t>
                      </a:r>
                      <a:r>
                        <a:rPr lang="en-US" altLang="zh-CN" sz="2400" b="1">
                          <a:ln w="28575" cmpd="sng">
                            <a:noFill/>
                            <a:prstDash val="solid"/>
                          </a:ln>
                          <a:solidFill>
                            <a:schemeClr val="tx1"/>
                          </a:solidFill>
                          <a:sym typeface="+mn-ea"/>
                        </a:rPr>
                        <a:t>   </a:t>
                      </a:r>
                      <a:r>
                        <a:rPr lang="en-US" altLang="zh-CN" sz="2400" b="1" u="sng">
                          <a:ln w="28575" cmpd="sng">
                            <a:noFill/>
                            <a:prstDash val="solid"/>
                          </a:ln>
                          <a:solidFill>
                            <a:schemeClr val="tx1"/>
                          </a:solidFill>
                          <a:sym typeface="+mn-ea"/>
                        </a:rPr>
                        <a:t>       </a:t>
                      </a:r>
                      <a:r>
                        <a:rPr lang="en-US" altLang="zh-CN" sz="2400" b="1">
                          <a:ln w="28575" cmpd="sng">
                            <a:noFill/>
                            <a:prstDash val="solid"/>
                          </a:ln>
                          <a:solidFill>
                            <a:schemeClr val="tx1"/>
                          </a:solidFill>
                          <a:sym typeface="+mn-ea"/>
                        </a:rPr>
                        <a:t>;</a:t>
                      </a:r>
                      <a:endParaRPr lang="en-US" altLang="zh-CN" sz="2400" b="1">
                        <a:ln w="28575" cmpd="sng">
                          <a:noFill/>
                          <a:prstDash val="solid"/>
                        </a:ln>
                        <a:solidFill>
                          <a:schemeClr val="tx1"/>
                        </a:solidFill>
                      </a:endParaRPr>
                    </a:p>
                    <a:p>
                      <a:pPr>
                        <a:buNone/>
                      </a:pPr>
                      <a:endParaRPr lang="en-US" altLang="zh-CN" sz="2400" b="1" baseline="30000">
                        <a:ln w="28575" cmpd="sng">
                          <a:noFill/>
                          <a:prstDash val="solid"/>
                        </a:ln>
                        <a:solidFill>
                          <a:schemeClr val="tx1"/>
                        </a:solidFill>
                      </a:endParaRPr>
                    </a:p>
                    <a:p>
                      <a:pPr>
                        <a:buNone/>
                      </a:pPr>
                      <a:r>
                        <a:rPr lang="en-US" altLang="zh-CN" sz="2400" b="1">
                          <a:ln w="28575" cmpd="sng">
                            <a:noFill/>
                            <a:prstDash val="solid"/>
                          </a:ln>
                          <a:solidFill>
                            <a:schemeClr val="tx1"/>
                          </a:solidFill>
                          <a:sym typeface="+mn-ea"/>
                        </a:rPr>
                        <a:t>S</a:t>
                      </a:r>
                      <a:r>
                        <a:rPr lang="en-US" altLang="zh-CN" sz="2400" b="1" baseline="30000">
                          <a:ln w="28575" cmpd="sng">
                            <a:noFill/>
                            <a:prstDash val="solid"/>
                          </a:ln>
                          <a:solidFill>
                            <a:schemeClr val="tx1"/>
                          </a:solidFill>
                          <a:sym typeface="+mn-ea"/>
                        </a:rPr>
                        <a:t>2-</a:t>
                      </a:r>
                      <a:r>
                        <a:rPr lang="en-US" altLang="zh-CN" sz="2400" b="1">
                          <a:ln w="28575" cmpd="sng">
                            <a:noFill/>
                            <a:prstDash val="solid"/>
                          </a:ln>
                          <a:solidFill>
                            <a:schemeClr val="tx1"/>
                          </a:solidFill>
                          <a:sym typeface="+mn-ea"/>
                        </a:rPr>
                        <a:t>   </a:t>
                      </a:r>
                      <a:r>
                        <a:rPr lang="en-US" altLang="zh-CN" sz="2400" b="1" u="sng">
                          <a:ln w="28575" cmpd="sng">
                            <a:noFill/>
                            <a:prstDash val="solid"/>
                          </a:ln>
                          <a:solidFill>
                            <a:schemeClr val="tx1"/>
                          </a:solidFill>
                          <a:sym typeface="+mn-ea"/>
                        </a:rPr>
                        <a:t>       </a:t>
                      </a:r>
                      <a:r>
                        <a:rPr lang="en-US" altLang="zh-CN" sz="2400" b="1">
                          <a:ln w="28575" cmpd="sng">
                            <a:noFill/>
                            <a:prstDash val="solid"/>
                          </a:ln>
                          <a:solidFill>
                            <a:schemeClr val="tx1"/>
                          </a:solidFill>
                          <a:sym typeface="+mn-ea"/>
                        </a:rPr>
                        <a:t>;</a:t>
                      </a:r>
                      <a:endParaRPr lang="en-US" altLang="zh-CN" sz="2400" b="1" baseline="30000">
                        <a:ln w="28575" cmpd="sng">
                          <a:noFill/>
                          <a:prstDash val="solid"/>
                        </a:ln>
                        <a:solidFill>
                          <a:schemeClr val="tx1"/>
                        </a:solidFill>
                      </a:endParaRPr>
                    </a:p>
                  </a:txBody>
                  <a:tcPr vert="horz" anchor="ctr">
                    <a:solidFill>
                      <a:schemeClr val="dk1">
                        <a:tint val="20000"/>
                        <a:alpha val="61000"/>
                      </a:schemeClr>
                    </a:solidFill>
                  </a:tcPr>
                </a:tc>
                <a:tc>
                  <a:txBody>
                    <a:bodyPr wrap="square"/>
                    <a:lstStyle/>
                    <a:p>
                      <a:pPr>
                        <a:buNone/>
                      </a:pPr>
                      <a:r>
                        <a:rPr lang="en-US" altLang="zh-CN" sz="2400" b="1">
                          <a:ln w="28575" cmpd="sng">
                            <a:noFill/>
                            <a:prstDash val="solid"/>
                          </a:ln>
                          <a:solidFill>
                            <a:schemeClr val="tx1"/>
                          </a:solidFill>
                          <a:sym typeface="+mn-ea"/>
                        </a:rPr>
                        <a:t>Ca</a:t>
                      </a:r>
                      <a:r>
                        <a:rPr lang="en-US" altLang="zh-CN" sz="2400" b="1" baseline="30000">
                          <a:ln w="28575" cmpd="sng">
                            <a:noFill/>
                            <a:prstDash val="solid"/>
                          </a:ln>
                          <a:solidFill>
                            <a:schemeClr val="tx1"/>
                          </a:solidFill>
                          <a:sym typeface="+mn-ea"/>
                        </a:rPr>
                        <a:t>2+</a:t>
                      </a:r>
                      <a:r>
                        <a:rPr lang="en-US" altLang="zh-CN" sz="2400" b="1">
                          <a:ln w="28575" cmpd="sng">
                            <a:noFill/>
                            <a:prstDash val="solid"/>
                          </a:ln>
                          <a:solidFill>
                            <a:schemeClr val="tx1"/>
                          </a:solidFill>
                          <a:sym typeface="+mn-ea"/>
                        </a:rPr>
                        <a:t>   </a:t>
                      </a:r>
                      <a:r>
                        <a:rPr lang="en-US" altLang="zh-CN" sz="2400" b="1" u="sng">
                          <a:ln w="28575" cmpd="sng">
                            <a:noFill/>
                            <a:prstDash val="solid"/>
                          </a:ln>
                          <a:solidFill>
                            <a:schemeClr val="tx1"/>
                          </a:solidFill>
                          <a:sym typeface="+mn-ea"/>
                        </a:rPr>
                        <a:t>       </a:t>
                      </a:r>
                      <a:r>
                        <a:rPr lang="en-US" altLang="zh-CN" sz="2400" b="1">
                          <a:ln w="28575" cmpd="sng">
                            <a:noFill/>
                            <a:prstDash val="solid"/>
                          </a:ln>
                          <a:solidFill>
                            <a:schemeClr val="tx1"/>
                          </a:solidFill>
                          <a:sym typeface="+mn-ea"/>
                        </a:rPr>
                        <a:t>;</a:t>
                      </a:r>
                      <a:endParaRPr lang="en-US" altLang="zh-CN" sz="2400" b="1">
                        <a:ln w="28575" cmpd="sng">
                          <a:noFill/>
                          <a:prstDash val="solid"/>
                        </a:ln>
                        <a:solidFill>
                          <a:schemeClr val="tx1"/>
                        </a:solidFill>
                      </a:endParaRPr>
                    </a:p>
                    <a:p>
                      <a:pPr>
                        <a:buNone/>
                      </a:pPr>
                      <a:endParaRPr lang="en-US" altLang="zh-CN" sz="2400" b="1" baseline="30000">
                        <a:ln w="28575" cmpd="sng">
                          <a:noFill/>
                          <a:prstDash val="solid"/>
                        </a:ln>
                        <a:solidFill>
                          <a:schemeClr val="tx1"/>
                        </a:solidFill>
                      </a:endParaRPr>
                    </a:p>
                    <a:p>
                      <a:pPr>
                        <a:buNone/>
                      </a:pPr>
                      <a:r>
                        <a:rPr lang="en-US" altLang="zh-CN" sz="2400" b="1">
                          <a:ln w="28575" cmpd="sng">
                            <a:noFill/>
                            <a:prstDash val="solid"/>
                          </a:ln>
                          <a:solidFill>
                            <a:schemeClr val="tx1"/>
                          </a:solidFill>
                          <a:sym typeface="+mn-ea"/>
                        </a:rPr>
                        <a:t>F</a:t>
                      </a:r>
                      <a:r>
                        <a:rPr lang="en-US" altLang="zh-CN" sz="2400" b="1" baseline="30000">
                          <a:ln w="28575" cmpd="sng">
                            <a:noFill/>
                            <a:prstDash val="solid"/>
                          </a:ln>
                          <a:solidFill>
                            <a:schemeClr val="tx1"/>
                          </a:solidFill>
                          <a:sym typeface="+mn-ea"/>
                        </a:rPr>
                        <a:t>-</a:t>
                      </a:r>
                      <a:r>
                        <a:rPr lang="en-US" altLang="zh-CN" sz="2400" b="1">
                          <a:ln w="28575" cmpd="sng">
                            <a:noFill/>
                            <a:prstDash val="solid"/>
                          </a:ln>
                          <a:solidFill>
                            <a:schemeClr val="tx1"/>
                          </a:solidFill>
                          <a:sym typeface="+mn-ea"/>
                        </a:rPr>
                        <a:t>   </a:t>
                      </a:r>
                      <a:r>
                        <a:rPr lang="en-US" altLang="zh-CN" sz="2400" b="1" u="sng">
                          <a:ln w="28575" cmpd="sng">
                            <a:noFill/>
                            <a:prstDash val="solid"/>
                          </a:ln>
                          <a:solidFill>
                            <a:schemeClr val="tx1"/>
                          </a:solidFill>
                          <a:sym typeface="+mn-ea"/>
                        </a:rPr>
                        <a:t>       </a:t>
                      </a:r>
                      <a:r>
                        <a:rPr lang="en-US" altLang="zh-CN" sz="2400" b="1">
                          <a:ln w="28575" cmpd="sng">
                            <a:noFill/>
                            <a:prstDash val="solid"/>
                          </a:ln>
                          <a:solidFill>
                            <a:schemeClr val="tx1"/>
                          </a:solidFill>
                          <a:sym typeface="+mn-ea"/>
                        </a:rPr>
                        <a:t>;</a:t>
                      </a:r>
                      <a:endParaRPr lang="en-US" altLang="zh-CN" sz="2400" b="1" baseline="30000">
                        <a:ln w="28575" cmpd="sng">
                          <a:noFill/>
                          <a:prstDash val="solid"/>
                        </a:ln>
                        <a:solidFill>
                          <a:schemeClr val="tx1"/>
                        </a:solidFill>
                      </a:endParaRPr>
                    </a:p>
                  </a:txBody>
                  <a:tcPr vert="horz" anchor="ctr">
                    <a:solidFill>
                      <a:schemeClr val="dk1">
                        <a:tint val="20000"/>
                        <a:alpha val="61000"/>
                      </a:schemeClr>
                    </a:solidFill>
                  </a:tcPr>
                </a:tc>
              </a:tr>
            </a:tbl>
          </a:graphicData>
        </a:graphic>
      </p:graphicFrame>
      <p:pic>
        <p:nvPicPr>
          <p:cNvPr id="5" name="图片 4"/>
          <p:cNvPicPr>
            <a:picLocks noChangeAspect="1"/>
          </p:cNvPicPr>
          <p:nvPr/>
        </p:nvPicPr>
        <p:blipFill>
          <a:blip r:embed="rId2">
            <a:lum bright="24000"/>
          </a:blip>
          <a:srcRect l="3371" t="30628" r="56711" b="18474"/>
          <a:stretch>
            <a:fillRect/>
          </a:stretch>
        </p:blipFill>
        <p:spPr>
          <a:xfrm>
            <a:off x="8812530" y="1250950"/>
            <a:ext cx="1932305" cy="2760980"/>
          </a:xfrm>
          <a:prstGeom prst="rect">
            <a:avLst/>
          </a:prstGeom>
        </p:spPr>
      </p:pic>
      <p:pic>
        <p:nvPicPr>
          <p:cNvPr id="6" name="图片 5"/>
          <p:cNvPicPr>
            <a:picLocks noChangeAspect="1"/>
          </p:cNvPicPr>
          <p:nvPr/>
        </p:nvPicPr>
        <p:blipFill>
          <a:blip r:embed="rId3">
            <a:lum bright="24000"/>
          </a:blip>
          <a:srcRect l="1487" t="36856" r="52602" b="13222"/>
          <a:stretch>
            <a:fillRect/>
          </a:stretch>
        </p:blipFill>
        <p:spPr>
          <a:xfrm>
            <a:off x="6851650" y="1273810"/>
            <a:ext cx="1937385" cy="2736850"/>
          </a:xfrm>
          <a:prstGeom prst="rect">
            <a:avLst/>
          </a:prstGeom>
        </p:spPr>
      </p:pic>
      <p:pic>
        <p:nvPicPr>
          <p:cNvPr id="7" name="图片 6"/>
          <p:cNvPicPr>
            <a:picLocks noChangeAspect="1"/>
          </p:cNvPicPr>
          <p:nvPr/>
        </p:nvPicPr>
        <p:blipFill>
          <a:blip r:embed="rId4">
            <a:lum bright="18000" contrast="6000"/>
          </a:blip>
          <a:srcRect l="5322" t="33296" r="52221" b="16250"/>
          <a:stretch>
            <a:fillRect/>
          </a:stretch>
        </p:blipFill>
        <p:spPr>
          <a:xfrm>
            <a:off x="4888865" y="1296670"/>
            <a:ext cx="1939290" cy="2714625"/>
          </a:xfrm>
          <a:prstGeom prst="rect">
            <a:avLst/>
          </a:prstGeom>
        </p:spPr>
      </p:pic>
      <p:pic>
        <p:nvPicPr>
          <p:cNvPr id="8" name="图片 7"/>
          <p:cNvPicPr>
            <a:picLocks noChangeAspect="1"/>
          </p:cNvPicPr>
          <p:nvPr/>
        </p:nvPicPr>
        <p:blipFill>
          <a:blip r:embed="rId5">
            <a:lum bright="18000" contrast="36000"/>
          </a:blip>
          <a:srcRect l="6182" t="31856" r="53695" b="21719"/>
          <a:stretch>
            <a:fillRect/>
          </a:stretch>
        </p:blipFill>
        <p:spPr>
          <a:xfrm>
            <a:off x="2914015" y="1297305"/>
            <a:ext cx="1917700" cy="2714625"/>
          </a:xfrm>
          <a:prstGeom prst="rect">
            <a:avLst/>
          </a:prstGeom>
        </p:spPr>
      </p:pic>
      <p:cxnSp>
        <p:nvCxnSpPr>
          <p:cNvPr id="4" name="直接连接符 3"/>
          <p:cNvCxnSpPr/>
          <p:nvPr/>
        </p:nvCxnSpPr>
        <p:spPr>
          <a:xfrm flipV="1">
            <a:off x="2936875" y="3141980"/>
            <a:ext cx="7807960" cy="19685"/>
          </a:xfrm>
          <a:prstGeom prst="line">
            <a:avLst/>
          </a:prstGeom>
        </p:spPr>
        <p:style>
          <a:lnRef idx="3">
            <a:schemeClr val="dk1"/>
          </a:lnRef>
          <a:fillRef idx="0">
            <a:schemeClr val="dk1"/>
          </a:fillRef>
          <a:effectRef idx="2">
            <a:schemeClr val="dk1"/>
          </a:effectRef>
          <a:fontRef idx="minor">
            <a:schemeClr val="tx1"/>
          </a:fontRef>
        </p:style>
      </p:cxnSp>
      <p:sp>
        <p:nvSpPr>
          <p:cNvPr id="10" name="文本框 9"/>
          <p:cNvSpPr txBox="1"/>
          <p:nvPr/>
        </p:nvSpPr>
        <p:spPr>
          <a:xfrm>
            <a:off x="3707765" y="5478145"/>
            <a:ext cx="363220" cy="521970"/>
          </a:xfrm>
          <a:prstGeom prst="rect">
            <a:avLst/>
          </a:prstGeom>
          <a:noFill/>
        </p:spPr>
        <p:txBody>
          <a:bodyPr wrap="none" rtlCol="0">
            <a:spAutoFit/>
          </a:bodyPr>
          <a:lstStyle/>
          <a:p>
            <a:pPr algn="l"/>
            <a:r>
              <a:rPr lang="en-US" altLang="zh-CN" sz="2800" b="1">
                <a:ln w="28575" cmpd="sng">
                  <a:noFill/>
                  <a:prstDash val="solid"/>
                </a:ln>
                <a:solidFill>
                  <a:srgbClr val="FF0000"/>
                </a:solidFill>
                <a:sym typeface="+mn-ea"/>
              </a:rPr>
              <a:t>4</a:t>
            </a:r>
            <a:endParaRPr lang="en-US" altLang="zh-CN" sz="2800" b="1">
              <a:ln w="28575" cmpd="sng">
                <a:noFill/>
                <a:prstDash val="solid"/>
              </a:ln>
              <a:solidFill>
                <a:srgbClr val="FF0000"/>
              </a:solidFill>
              <a:sym typeface="+mn-ea"/>
            </a:endParaRPr>
          </a:p>
        </p:txBody>
      </p:sp>
      <p:sp>
        <p:nvSpPr>
          <p:cNvPr id="11" name="文本框 10"/>
          <p:cNvSpPr txBox="1"/>
          <p:nvPr/>
        </p:nvSpPr>
        <p:spPr>
          <a:xfrm>
            <a:off x="3592830" y="6101080"/>
            <a:ext cx="363220" cy="521970"/>
          </a:xfrm>
          <a:prstGeom prst="rect">
            <a:avLst/>
          </a:prstGeom>
          <a:noFill/>
        </p:spPr>
        <p:txBody>
          <a:bodyPr wrap="none" rtlCol="0">
            <a:spAutoFit/>
          </a:bodyPr>
          <a:lstStyle/>
          <a:p>
            <a:pPr algn="l"/>
            <a:r>
              <a:rPr lang="en-US" altLang="zh-CN" sz="2800" b="1">
                <a:ln w="28575" cmpd="sng">
                  <a:noFill/>
                  <a:prstDash val="solid"/>
                </a:ln>
                <a:solidFill>
                  <a:srgbClr val="FF0000"/>
                </a:solidFill>
                <a:sym typeface="+mn-ea"/>
              </a:rPr>
              <a:t>4</a:t>
            </a:r>
            <a:endParaRPr lang="en-US" altLang="zh-CN" sz="2800" b="1">
              <a:ln w="28575" cmpd="sng">
                <a:noFill/>
                <a:prstDash val="solid"/>
              </a:ln>
              <a:solidFill>
                <a:srgbClr val="FF0000"/>
              </a:solidFill>
              <a:sym typeface="+mn-ea"/>
            </a:endParaRPr>
          </a:p>
        </p:txBody>
      </p:sp>
      <p:sp>
        <p:nvSpPr>
          <p:cNvPr id="12" name="文本框 11"/>
          <p:cNvSpPr txBox="1"/>
          <p:nvPr/>
        </p:nvSpPr>
        <p:spPr>
          <a:xfrm>
            <a:off x="5749290" y="5480050"/>
            <a:ext cx="363220" cy="521970"/>
          </a:xfrm>
          <a:prstGeom prst="rect">
            <a:avLst/>
          </a:prstGeom>
          <a:noFill/>
        </p:spPr>
        <p:txBody>
          <a:bodyPr wrap="none" rtlCol="0">
            <a:spAutoFit/>
          </a:bodyPr>
          <a:lstStyle/>
          <a:p>
            <a:pPr algn="l"/>
            <a:r>
              <a:rPr lang="en-US" altLang="zh-CN" sz="2800" b="1">
                <a:ln w="28575" cmpd="sng">
                  <a:noFill/>
                  <a:prstDash val="solid"/>
                </a:ln>
                <a:solidFill>
                  <a:srgbClr val="FF0000"/>
                </a:solidFill>
                <a:sym typeface="+mn-ea"/>
              </a:rPr>
              <a:t>1</a:t>
            </a:r>
            <a:endParaRPr lang="en-US" altLang="zh-CN" sz="2800" b="1">
              <a:ln w="28575" cmpd="sng">
                <a:noFill/>
                <a:prstDash val="solid"/>
              </a:ln>
              <a:solidFill>
                <a:srgbClr val="FF0000"/>
              </a:solidFill>
              <a:sym typeface="+mn-ea"/>
            </a:endParaRPr>
          </a:p>
        </p:txBody>
      </p:sp>
      <p:sp>
        <p:nvSpPr>
          <p:cNvPr id="13" name="文本框 12"/>
          <p:cNvSpPr txBox="1"/>
          <p:nvPr/>
        </p:nvSpPr>
        <p:spPr>
          <a:xfrm>
            <a:off x="5676900" y="6169660"/>
            <a:ext cx="363220" cy="521970"/>
          </a:xfrm>
          <a:prstGeom prst="rect">
            <a:avLst/>
          </a:prstGeom>
          <a:noFill/>
        </p:spPr>
        <p:txBody>
          <a:bodyPr wrap="none" rtlCol="0">
            <a:spAutoFit/>
          </a:bodyPr>
          <a:lstStyle/>
          <a:p>
            <a:pPr algn="l"/>
            <a:r>
              <a:rPr lang="en-US" altLang="zh-CN" sz="2800" b="1">
                <a:ln w="28575" cmpd="sng">
                  <a:noFill/>
                  <a:prstDash val="solid"/>
                </a:ln>
                <a:solidFill>
                  <a:srgbClr val="FF0000"/>
                </a:solidFill>
                <a:sym typeface="+mn-ea"/>
              </a:rPr>
              <a:t>1</a:t>
            </a:r>
            <a:endParaRPr lang="en-US" altLang="zh-CN" sz="2800" b="1">
              <a:ln w="28575" cmpd="sng">
                <a:noFill/>
                <a:prstDash val="solid"/>
              </a:ln>
              <a:solidFill>
                <a:srgbClr val="FF0000"/>
              </a:solidFill>
              <a:sym typeface="+mn-ea"/>
            </a:endParaRPr>
          </a:p>
        </p:txBody>
      </p:sp>
      <p:sp>
        <p:nvSpPr>
          <p:cNvPr id="14" name="文本框 13"/>
          <p:cNvSpPr txBox="1"/>
          <p:nvPr/>
        </p:nvSpPr>
        <p:spPr>
          <a:xfrm>
            <a:off x="7639050" y="5480050"/>
            <a:ext cx="363220" cy="521970"/>
          </a:xfrm>
          <a:prstGeom prst="rect">
            <a:avLst/>
          </a:prstGeom>
          <a:noFill/>
        </p:spPr>
        <p:txBody>
          <a:bodyPr wrap="none" rtlCol="0">
            <a:spAutoFit/>
          </a:bodyPr>
          <a:lstStyle/>
          <a:p>
            <a:pPr algn="l"/>
            <a:r>
              <a:rPr lang="en-US" altLang="zh-CN" sz="2800" b="1">
                <a:ln w="28575" cmpd="sng">
                  <a:noFill/>
                  <a:prstDash val="solid"/>
                </a:ln>
                <a:solidFill>
                  <a:srgbClr val="FF0000"/>
                </a:solidFill>
                <a:sym typeface="+mn-ea"/>
              </a:rPr>
              <a:t>4</a:t>
            </a:r>
            <a:endParaRPr lang="en-US" altLang="zh-CN" sz="2800" b="1">
              <a:ln w="28575" cmpd="sng">
                <a:noFill/>
                <a:prstDash val="solid"/>
              </a:ln>
              <a:solidFill>
                <a:srgbClr val="FF0000"/>
              </a:solidFill>
              <a:sym typeface="+mn-ea"/>
            </a:endParaRPr>
          </a:p>
        </p:txBody>
      </p:sp>
      <p:sp>
        <p:nvSpPr>
          <p:cNvPr id="15" name="文本框 14"/>
          <p:cNvSpPr txBox="1"/>
          <p:nvPr/>
        </p:nvSpPr>
        <p:spPr>
          <a:xfrm>
            <a:off x="7494905" y="6101080"/>
            <a:ext cx="363220" cy="521970"/>
          </a:xfrm>
          <a:prstGeom prst="rect">
            <a:avLst/>
          </a:prstGeom>
          <a:noFill/>
        </p:spPr>
        <p:txBody>
          <a:bodyPr wrap="none" rtlCol="0">
            <a:spAutoFit/>
          </a:bodyPr>
          <a:lstStyle/>
          <a:p>
            <a:pPr algn="l"/>
            <a:r>
              <a:rPr lang="en-US" altLang="zh-CN" sz="2800" b="1">
                <a:ln w="28575" cmpd="sng">
                  <a:noFill/>
                  <a:prstDash val="solid"/>
                </a:ln>
                <a:solidFill>
                  <a:srgbClr val="FF0000"/>
                </a:solidFill>
                <a:sym typeface="+mn-ea"/>
              </a:rPr>
              <a:t>4</a:t>
            </a:r>
            <a:endParaRPr lang="en-US" altLang="zh-CN" sz="2800" b="1">
              <a:ln w="28575" cmpd="sng">
                <a:noFill/>
                <a:prstDash val="solid"/>
              </a:ln>
              <a:solidFill>
                <a:srgbClr val="FF0000"/>
              </a:solidFill>
              <a:sym typeface="+mn-ea"/>
            </a:endParaRPr>
          </a:p>
        </p:txBody>
      </p:sp>
      <p:sp>
        <p:nvSpPr>
          <p:cNvPr id="16" name="文本框 15"/>
          <p:cNvSpPr txBox="1"/>
          <p:nvPr/>
        </p:nvSpPr>
        <p:spPr>
          <a:xfrm>
            <a:off x="9592945" y="5480050"/>
            <a:ext cx="363220" cy="521970"/>
          </a:xfrm>
          <a:prstGeom prst="rect">
            <a:avLst/>
          </a:prstGeom>
          <a:noFill/>
        </p:spPr>
        <p:txBody>
          <a:bodyPr wrap="none" rtlCol="0">
            <a:spAutoFit/>
          </a:bodyPr>
          <a:lstStyle/>
          <a:p>
            <a:pPr algn="l"/>
            <a:r>
              <a:rPr lang="en-US" altLang="zh-CN" sz="2800" b="1">
                <a:ln w="28575" cmpd="sng">
                  <a:noFill/>
                  <a:prstDash val="solid"/>
                </a:ln>
                <a:solidFill>
                  <a:srgbClr val="FF0000"/>
                </a:solidFill>
                <a:sym typeface="+mn-ea"/>
              </a:rPr>
              <a:t>4</a:t>
            </a:r>
            <a:endParaRPr lang="en-US" altLang="zh-CN" sz="2800" b="1">
              <a:ln w="28575" cmpd="sng">
                <a:noFill/>
                <a:prstDash val="solid"/>
              </a:ln>
              <a:solidFill>
                <a:srgbClr val="FF0000"/>
              </a:solidFill>
              <a:sym typeface="+mn-ea"/>
            </a:endParaRPr>
          </a:p>
        </p:txBody>
      </p:sp>
      <p:sp>
        <p:nvSpPr>
          <p:cNvPr id="17" name="文本框 16"/>
          <p:cNvSpPr txBox="1"/>
          <p:nvPr/>
        </p:nvSpPr>
        <p:spPr>
          <a:xfrm>
            <a:off x="9312910" y="6101080"/>
            <a:ext cx="363220" cy="521970"/>
          </a:xfrm>
          <a:prstGeom prst="rect">
            <a:avLst/>
          </a:prstGeom>
          <a:noFill/>
        </p:spPr>
        <p:txBody>
          <a:bodyPr wrap="none" rtlCol="0">
            <a:spAutoFit/>
          </a:bodyPr>
          <a:lstStyle/>
          <a:p>
            <a:pPr algn="l"/>
            <a:r>
              <a:rPr lang="en-US" altLang="zh-CN" sz="2800" b="1">
                <a:ln w="28575" cmpd="sng">
                  <a:noFill/>
                  <a:prstDash val="solid"/>
                </a:ln>
                <a:solidFill>
                  <a:srgbClr val="FF0000"/>
                </a:solidFill>
                <a:sym typeface="+mn-ea"/>
              </a:rPr>
              <a:t>8</a:t>
            </a:r>
            <a:endParaRPr lang="en-US" altLang="zh-CN" sz="2800" b="1">
              <a:ln w="28575" cmpd="sng">
                <a:noFill/>
                <a:prstDash val="solid"/>
              </a:ln>
              <a:solidFill>
                <a:srgbClr val="FF0000"/>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Autofit/>
          </a:bodyPr>
          <a:lstStyle/>
          <a:p>
            <a:r>
              <a:rPr altLang="zh-CN" sz="2800" kern="100">
                <a:solidFill>
                  <a:srgbClr val="0000FF"/>
                </a:solidFill>
                <a:latin typeface="Times New Roman" panose="02020603050405020304"/>
                <a:ea typeface="华文细黑" panose="02010600040101010101" charset="-122"/>
                <a:cs typeface="Times New Roman" panose="02020603050405020304"/>
                <a:sym typeface="+mn-ea"/>
              </a:rPr>
              <a:t>比较：</a:t>
            </a:r>
            <a:r>
              <a:rPr altLang="zh-CN" sz="2800" kern="100" smtClean="0">
                <a:solidFill>
                  <a:srgbClr val="0000FF"/>
                </a:solidFill>
                <a:latin typeface="Times New Roman" panose="02020603050405020304"/>
                <a:ea typeface="华文细黑" panose="02010600040101010101" charset="-122"/>
                <a:cs typeface="Times New Roman" panose="02020603050405020304"/>
                <a:sym typeface="+mn-ea"/>
              </a:rPr>
              <a:t>离子晶体与金属晶体</a:t>
            </a:r>
            <a:endParaRPr lang="zh-CN" altLang="en-US" sz="2800">
              <a:solidFill>
                <a:srgbClr val="0000FF"/>
              </a:solidFill>
            </a:endParaRPr>
          </a:p>
        </p:txBody>
      </p:sp>
      <p:graphicFrame>
        <p:nvGraphicFramePr>
          <p:cNvPr id="5" name="表格 4"/>
          <p:cNvGraphicFramePr>
            <a:graphicFrameLocks noGrp="1"/>
          </p:cNvGraphicFramePr>
          <p:nvPr>
            <p:custDataLst>
              <p:tags r:id="rId2"/>
            </p:custDataLst>
          </p:nvPr>
        </p:nvGraphicFramePr>
        <p:xfrm>
          <a:off x="1088286" y="1416135"/>
          <a:ext cx="10014585" cy="4533900"/>
        </p:xfrm>
        <a:graphic>
          <a:graphicData uri="http://schemas.openxmlformats.org/drawingml/2006/table">
            <a:tbl>
              <a:tblPr/>
              <a:tblGrid>
                <a:gridCol w="2491740"/>
                <a:gridCol w="3667760"/>
                <a:gridCol w="3855085"/>
              </a:tblGrid>
              <a:tr h="1188720">
                <a:tc>
                  <a:txBody>
                    <a:bodyPr wrap="square"/>
                    <a:lstStyle/>
                    <a:p>
                      <a:pPr indent="266700" algn="ctr">
                        <a:lnSpc>
                          <a:spcPct val="150000"/>
                        </a:lnSpc>
                        <a:spcAft>
                          <a:spcPct val="0"/>
                        </a:spcAft>
                      </a:pPr>
                      <a:r>
                        <a:rPr lang="en-US" altLang="zh-CN" sz="2400" kern="100">
                          <a:effectLst/>
                          <a:latin typeface="+mn-ea"/>
                          <a:cs typeface="Times New Roman" panose="02020603050405020304"/>
                        </a:rPr>
                        <a:t>       </a:t>
                      </a:r>
                      <a:r>
                        <a:rPr lang="zh-CN" sz="2400" kern="100">
                          <a:effectLst/>
                          <a:latin typeface="+mn-ea"/>
                          <a:cs typeface="Times New Roman" panose="02020603050405020304"/>
                        </a:rPr>
                        <a:t>类型</a:t>
                      </a:r>
                      <a:endParaRPr lang="zh-CN" sz="2400" kern="100">
                        <a:effectLst/>
                        <a:latin typeface="+mn-ea"/>
                        <a:cs typeface="Courier New" panose="02070309020205020404"/>
                      </a:endParaRPr>
                    </a:p>
                    <a:p>
                      <a:pPr algn="just">
                        <a:lnSpc>
                          <a:spcPct val="150000"/>
                        </a:lnSpc>
                        <a:spcAft>
                          <a:spcPct val="0"/>
                        </a:spcAft>
                      </a:pPr>
                      <a:r>
                        <a:rPr lang="zh-CN" sz="2400" kern="100">
                          <a:effectLst/>
                          <a:latin typeface="+mn-ea"/>
                          <a:cs typeface="Times New Roman" panose="02020603050405020304"/>
                        </a:rPr>
                        <a:t> 项目　</a:t>
                      </a:r>
                      <a:endParaRPr lang="zh-CN" sz="2400" kern="100">
                        <a:effectLst/>
                        <a:latin typeface="+mn-ea"/>
                        <a:cs typeface="Courier New" panose="02070309020205020404"/>
                      </a:endParaRPr>
                    </a:p>
                  </a:txBody>
                  <a:tcPr marL="91423" marR="91423" marT="45711" marB="45711"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wrap="square"/>
                    <a:lstStyle/>
                    <a:p>
                      <a:pPr algn="ctr">
                        <a:lnSpc>
                          <a:spcPct val="150000"/>
                        </a:lnSpc>
                        <a:spcAft>
                          <a:spcPct val="0"/>
                        </a:spcAft>
                      </a:pPr>
                      <a:r>
                        <a:rPr lang="zh-CN" sz="2400" kern="100" smtClean="0">
                          <a:effectLst/>
                          <a:latin typeface="+mn-ea"/>
                          <a:cs typeface="Times New Roman" panose="02020603050405020304"/>
                        </a:rPr>
                        <a:t>金属晶体</a:t>
                      </a:r>
                      <a:endParaRPr lang="zh-CN" sz="2400" kern="100" smtClean="0">
                        <a:effectLst/>
                        <a:latin typeface="+mn-ea"/>
                        <a:cs typeface="Times New Roman" panose="02020603050405020304"/>
                      </a:endParaRPr>
                    </a:p>
                  </a:txBody>
                  <a:tcPr marL="91423" marR="91423" marT="45711" marB="45711"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lnSpc>
                          <a:spcPct val="150000"/>
                        </a:lnSpc>
                        <a:spcAft>
                          <a:spcPct val="0"/>
                        </a:spcAft>
                      </a:pPr>
                      <a:r>
                        <a:rPr lang="zh-CN" sz="2400" kern="100" smtClean="0">
                          <a:effectLst/>
                          <a:latin typeface="+mn-ea"/>
                          <a:cs typeface="Times New Roman" panose="02020603050405020304"/>
                        </a:rPr>
                        <a:t>离子晶体</a:t>
                      </a:r>
                      <a:endParaRPr lang="zh-CN" sz="2400" kern="100" smtClean="0">
                        <a:effectLst/>
                        <a:latin typeface="+mn-ea"/>
                        <a:cs typeface="Times New Roman" panose="02020603050405020304"/>
                      </a:endParaRPr>
                    </a:p>
                  </a:txBody>
                  <a:tcPr marL="91423" marR="91423" marT="45711" marB="45711"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13460">
                <a:tc>
                  <a:txBody>
                    <a:bodyPr wrap="square"/>
                    <a:lstStyle/>
                    <a:p>
                      <a:pPr algn="ctr">
                        <a:lnSpc>
                          <a:spcPct val="100000"/>
                        </a:lnSpc>
                        <a:spcAft>
                          <a:spcPct val="0"/>
                        </a:spcAft>
                      </a:pPr>
                      <a:r>
                        <a:rPr lang="zh-CN" sz="2400" kern="100">
                          <a:effectLst/>
                          <a:latin typeface="+mn-ea"/>
                          <a:cs typeface="Times New Roman" panose="02020603050405020304"/>
                        </a:rPr>
                        <a:t>构成晶体的粒子</a:t>
                      </a:r>
                      <a:endParaRPr lang="zh-CN" sz="2400" kern="100">
                        <a:effectLst/>
                        <a:latin typeface="+mn-ea"/>
                        <a:cs typeface="Times New Roman" panose="02020603050405020304"/>
                      </a:endParaRPr>
                    </a:p>
                  </a:txBody>
                  <a:tcPr marL="91423" marR="91423" marT="45711" marB="45711"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lnSpc>
                          <a:spcPct val="100000"/>
                        </a:lnSpc>
                        <a:spcAft>
                          <a:spcPct val="0"/>
                        </a:spcAft>
                      </a:pPr>
                      <a:endParaRPr lang="zh-CN" sz="2400" kern="100">
                        <a:effectLst/>
                        <a:latin typeface="+mn-ea"/>
                        <a:cs typeface="Times New Roman" panose="02020603050405020304"/>
                      </a:endParaRPr>
                    </a:p>
                  </a:txBody>
                  <a:tcPr marL="91423" marR="91423" marT="45711" marB="45711"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lnSpc>
                          <a:spcPct val="100000"/>
                        </a:lnSpc>
                        <a:spcAft>
                          <a:spcPct val="0"/>
                        </a:spcAft>
                      </a:pPr>
                      <a:r>
                        <a:rPr lang="zh-CN" sz="2400" kern="100">
                          <a:effectLst/>
                          <a:latin typeface="+mn-ea"/>
                          <a:cs typeface="Times New Roman" panose="02020603050405020304"/>
                        </a:rPr>
                        <a:t>阴、</a:t>
                      </a:r>
                      <a:r>
                        <a:rPr lang="zh-CN" sz="2400" kern="100" smtClean="0">
                          <a:effectLst/>
                          <a:latin typeface="+mn-ea"/>
                          <a:cs typeface="Times New Roman" panose="02020603050405020304"/>
                        </a:rPr>
                        <a:t>阳离子</a:t>
                      </a:r>
                      <a:endParaRPr lang="zh-CN" sz="2400" kern="100">
                        <a:effectLst/>
                        <a:latin typeface="+mn-ea"/>
                        <a:cs typeface="Times New Roman" panose="02020603050405020304"/>
                      </a:endParaRPr>
                    </a:p>
                  </a:txBody>
                  <a:tcPr marL="91423" marR="91423" marT="45711" marB="45711"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43000">
                <a:tc>
                  <a:txBody>
                    <a:bodyPr wrap="square"/>
                    <a:lstStyle/>
                    <a:p>
                      <a:pPr algn="ctr">
                        <a:lnSpc>
                          <a:spcPct val="100000"/>
                        </a:lnSpc>
                        <a:spcAft>
                          <a:spcPct val="0"/>
                        </a:spcAft>
                      </a:pPr>
                      <a:r>
                        <a:rPr lang="zh-CN" sz="2400" kern="100">
                          <a:effectLst/>
                          <a:latin typeface="+mn-ea"/>
                          <a:cs typeface="Times New Roman" panose="02020603050405020304"/>
                        </a:rPr>
                        <a:t>粒子间的作用</a:t>
                      </a:r>
                      <a:endParaRPr lang="zh-CN" sz="2400" kern="100">
                        <a:effectLst/>
                        <a:latin typeface="+mn-ea"/>
                        <a:cs typeface="Times New Roman" panose="02020603050405020304"/>
                      </a:endParaRPr>
                    </a:p>
                  </a:txBody>
                  <a:tcPr marL="91423" marR="91423" marT="45711" marB="45711"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lnSpc>
                          <a:spcPct val="100000"/>
                        </a:lnSpc>
                        <a:spcAft>
                          <a:spcPct val="0"/>
                        </a:spcAft>
                      </a:pPr>
                      <a:endParaRPr lang="zh-CN" sz="2400" b="1" kern="100">
                        <a:solidFill>
                          <a:srgbClr val="0000FF"/>
                        </a:solidFill>
                        <a:effectLst/>
                        <a:latin typeface="+mn-ea"/>
                        <a:cs typeface="Courier New" panose="02070309020205020404"/>
                        <a:sym typeface="+mn-ea"/>
                      </a:endParaRPr>
                    </a:p>
                  </a:txBody>
                  <a:tcPr marL="91423" marR="91423" marT="45711" marB="45711"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lnSpc>
                          <a:spcPct val="100000"/>
                        </a:lnSpc>
                        <a:spcAft>
                          <a:spcPct val="0"/>
                        </a:spcAft>
                      </a:pPr>
                      <a:r>
                        <a:rPr lang="zh-CN" sz="2400" kern="100">
                          <a:effectLst/>
                          <a:latin typeface="+mn-ea"/>
                          <a:cs typeface="Times New Roman" panose="02020603050405020304"/>
                        </a:rPr>
                        <a:t>离子键</a:t>
                      </a:r>
                      <a:endParaRPr lang="zh-CN" sz="2400" kern="100">
                        <a:effectLst/>
                        <a:latin typeface="+mn-ea"/>
                        <a:cs typeface="Times New Roman" panose="02020603050405020304"/>
                      </a:endParaRPr>
                    </a:p>
                    <a:p>
                      <a:pPr algn="ctr">
                        <a:lnSpc>
                          <a:spcPct val="100000"/>
                        </a:lnSpc>
                        <a:spcAft>
                          <a:spcPct val="0"/>
                        </a:spcAft>
                      </a:pPr>
                      <a:endParaRPr lang="zh-CN" sz="2400" b="1" kern="100">
                        <a:solidFill>
                          <a:srgbClr val="0000FF"/>
                        </a:solidFill>
                        <a:effectLst/>
                        <a:latin typeface="+mn-ea"/>
                        <a:cs typeface="Courier New" panose="02070309020205020404"/>
                      </a:endParaRPr>
                    </a:p>
                  </a:txBody>
                  <a:tcPr marL="91423" marR="91423" marT="45711" marB="45711"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88720">
                <a:tc>
                  <a:txBody>
                    <a:bodyPr wrap="square"/>
                    <a:lstStyle/>
                    <a:p>
                      <a:pPr algn="ctr">
                        <a:lnSpc>
                          <a:spcPct val="150000"/>
                        </a:lnSpc>
                        <a:spcAft>
                          <a:spcPct val="0"/>
                        </a:spcAft>
                        <a:buNone/>
                      </a:pPr>
                      <a:r>
                        <a:rPr lang="zh-CN" altLang="zh-CN" sz="2400" kern="100">
                          <a:effectLst/>
                          <a:latin typeface="+mn-ea"/>
                          <a:cs typeface="Courier New" panose="02070309020205020404"/>
                        </a:rPr>
                        <a:t>粒子堆积方式</a:t>
                      </a:r>
                      <a:endParaRPr lang="zh-CN" altLang="zh-CN" sz="2400" kern="100">
                        <a:effectLst/>
                        <a:latin typeface="+mn-ea"/>
                        <a:cs typeface="Courier New" panose="02070309020205020404"/>
                      </a:endParaRPr>
                    </a:p>
                  </a:txBody>
                  <a:tcPr marL="91423" marR="91423" marT="45711" marB="45711"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lnSpc>
                          <a:spcPct val="150000"/>
                        </a:lnSpc>
                        <a:spcAft>
                          <a:spcPct val="0"/>
                        </a:spcAft>
                        <a:buNone/>
                      </a:pPr>
                      <a:endParaRPr lang="zh-CN" altLang="en-US" sz="2400" b="1" kern="100">
                        <a:solidFill>
                          <a:srgbClr val="0000FF"/>
                        </a:solidFill>
                        <a:effectLst/>
                        <a:latin typeface="+mn-ea"/>
                        <a:cs typeface="Courier New" panose="02070309020205020404"/>
                        <a:sym typeface="+mn-ea"/>
                      </a:endParaRPr>
                    </a:p>
                  </a:txBody>
                  <a:tcPr marL="91423" marR="91423" marT="45711" marB="45711"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wrap="square"/>
                    <a:lstStyle/>
                    <a:p>
                      <a:pPr algn="ctr">
                        <a:lnSpc>
                          <a:spcPct val="150000"/>
                        </a:lnSpc>
                        <a:spcAft>
                          <a:spcPct val="0"/>
                        </a:spcAft>
                        <a:buNone/>
                      </a:pPr>
                      <a:endParaRPr lang="en-US" altLang="zh-CN" sz="2400" b="1" kern="100" smtClean="0">
                        <a:solidFill>
                          <a:srgbClr val="FF0000"/>
                        </a:solidFill>
                        <a:effectLst/>
                        <a:latin typeface="+mn-ea"/>
                        <a:cs typeface="Courier New" panose="02070309020205020404"/>
                      </a:endParaRPr>
                    </a:p>
                    <a:p>
                      <a:pPr algn="ctr">
                        <a:lnSpc>
                          <a:spcPct val="150000"/>
                        </a:lnSpc>
                        <a:spcAft>
                          <a:spcPct val="0"/>
                        </a:spcAft>
                        <a:buNone/>
                      </a:pPr>
                      <a:endParaRPr lang="zh-CN" altLang="en-US" sz="2400" b="1" kern="100">
                        <a:solidFill>
                          <a:srgbClr val="FF0000"/>
                        </a:solidFill>
                        <a:effectLst/>
                        <a:latin typeface="+mn-ea"/>
                        <a:cs typeface="Courier New" panose="02070309020205020404"/>
                      </a:endParaRPr>
                    </a:p>
                  </a:txBody>
                  <a:tcPr marL="91423" marR="91423" marT="45711" marB="45711" vert="horz"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矩形 2"/>
          <p:cNvSpPr/>
          <p:nvPr>
            <p:custDataLst>
              <p:tags r:id="rId3"/>
            </p:custDataLst>
          </p:nvPr>
        </p:nvSpPr>
        <p:spPr>
          <a:xfrm>
            <a:off x="3576345" y="2888611"/>
            <a:ext cx="3671728" cy="460375"/>
          </a:xfrm>
          <a:prstGeom prst="rect">
            <a:avLst/>
          </a:prstGeom>
        </p:spPr>
        <p:txBody>
          <a:bodyPr wrap="square">
            <a:spAutoFit/>
          </a:bodyPr>
          <a:lstStyle/>
          <a:p>
            <a:pPr algn="ctr">
              <a:lnSpc>
                <a:spcPct val="100000"/>
              </a:lnSpc>
              <a:spcAft>
                <a:spcPct val="0"/>
              </a:spcAft>
            </a:pPr>
            <a:r>
              <a:rPr lang="zh-CN" altLang="zh-CN" sz="2400" kern="100">
                <a:latin typeface="+mn-ea"/>
                <a:cs typeface="Times New Roman" panose="02020603050405020304"/>
              </a:rPr>
              <a:t>金属阳离子和自由电子</a:t>
            </a:r>
            <a:endParaRPr lang="zh-CN" altLang="zh-CN" sz="2400" kern="100">
              <a:latin typeface="+mn-ea"/>
              <a:cs typeface="Times New Roman" panose="02020603050405020304"/>
            </a:endParaRPr>
          </a:p>
        </p:txBody>
      </p:sp>
      <p:sp>
        <p:nvSpPr>
          <p:cNvPr id="6" name="矩形 5"/>
          <p:cNvSpPr/>
          <p:nvPr>
            <p:custDataLst>
              <p:tags r:id="rId4"/>
            </p:custDataLst>
          </p:nvPr>
        </p:nvSpPr>
        <p:spPr>
          <a:xfrm>
            <a:off x="4825017" y="3764101"/>
            <a:ext cx="1097280" cy="460375"/>
          </a:xfrm>
          <a:prstGeom prst="rect">
            <a:avLst/>
          </a:prstGeom>
        </p:spPr>
        <p:txBody>
          <a:bodyPr wrap="none">
            <a:spAutoFit/>
          </a:bodyPr>
          <a:lstStyle/>
          <a:p>
            <a:pPr algn="ctr">
              <a:lnSpc>
                <a:spcPct val="100000"/>
              </a:lnSpc>
              <a:spcAft>
                <a:spcPct val="0"/>
              </a:spcAft>
            </a:pPr>
            <a:r>
              <a:rPr lang="zh-CN" altLang="zh-CN" sz="2400" kern="100" smtClean="0">
                <a:latin typeface="+mn-ea"/>
                <a:cs typeface="Times New Roman" panose="02020603050405020304"/>
              </a:rPr>
              <a:t>金属</a:t>
            </a:r>
            <a:r>
              <a:rPr lang="zh-CN" altLang="en-US" sz="2400" kern="100" smtClean="0">
                <a:latin typeface="+mn-ea"/>
                <a:cs typeface="Times New Roman" panose="02020603050405020304"/>
              </a:rPr>
              <a:t>键</a:t>
            </a:r>
            <a:endParaRPr lang="zh-CN" altLang="zh-CN" sz="2400" kern="100">
              <a:latin typeface="+mn-ea"/>
              <a:cs typeface="Times New Roman" panose="02020603050405020304"/>
            </a:endParaRPr>
          </a:p>
        </p:txBody>
      </p:sp>
      <p:sp>
        <p:nvSpPr>
          <p:cNvPr id="4" name="矩形 3"/>
          <p:cNvSpPr/>
          <p:nvPr>
            <p:custDataLst>
              <p:tags r:id="rId5"/>
            </p:custDataLst>
          </p:nvPr>
        </p:nvSpPr>
        <p:spPr>
          <a:xfrm>
            <a:off x="3966028" y="4182608"/>
            <a:ext cx="2926080" cy="460375"/>
          </a:xfrm>
          <a:prstGeom prst="rect">
            <a:avLst/>
          </a:prstGeom>
        </p:spPr>
        <p:txBody>
          <a:bodyPr wrap="none">
            <a:spAutoFit/>
          </a:bodyPr>
          <a:lstStyle/>
          <a:p>
            <a:pPr algn="ctr">
              <a:lnSpc>
                <a:spcPct val="100000"/>
              </a:lnSpc>
              <a:spcAft>
                <a:spcPct val="0"/>
              </a:spcAft>
            </a:pPr>
            <a:r>
              <a:rPr lang="zh-CN" altLang="zh-CN" sz="2400" b="1" kern="100">
                <a:solidFill>
                  <a:srgbClr val="0000FF"/>
                </a:solidFill>
                <a:latin typeface="+mn-ea"/>
                <a:cs typeface="Courier New" panose="02070309020205020404"/>
                <a:sym typeface="+mn-ea"/>
              </a:rPr>
              <a:t>无方向性、无饱和性</a:t>
            </a:r>
            <a:endParaRPr lang="zh-CN" altLang="zh-CN" sz="2400" b="1" kern="100">
              <a:solidFill>
                <a:srgbClr val="0000FF"/>
              </a:solidFill>
              <a:latin typeface="+mn-ea"/>
              <a:cs typeface="Courier New" panose="02070309020205020404"/>
              <a:sym typeface="+mn-ea"/>
            </a:endParaRPr>
          </a:p>
        </p:txBody>
      </p:sp>
      <p:sp>
        <p:nvSpPr>
          <p:cNvPr id="7" name="矩形 6"/>
          <p:cNvSpPr/>
          <p:nvPr>
            <p:custDataLst>
              <p:tags r:id="rId6"/>
            </p:custDataLst>
          </p:nvPr>
        </p:nvSpPr>
        <p:spPr>
          <a:xfrm>
            <a:off x="7696712" y="4182608"/>
            <a:ext cx="2926080" cy="460375"/>
          </a:xfrm>
          <a:prstGeom prst="rect">
            <a:avLst/>
          </a:prstGeom>
        </p:spPr>
        <p:txBody>
          <a:bodyPr wrap="none">
            <a:spAutoFit/>
          </a:bodyPr>
          <a:lstStyle/>
          <a:p>
            <a:pPr algn="ctr">
              <a:lnSpc>
                <a:spcPct val="100000"/>
              </a:lnSpc>
              <a:spcAft>
                <a:spcPct val="0"/>
              </a:spcAft>
            </a:pPr>
            <a:r>
              <a:rPr lang="zh-CN" altLang="zh-CN" sz="2400" b="1" kern="100">
                <a:solidFill>
                  <a:srgbClr val="0000FF"/>
                </a:solidFill>
                <a:latin typeface="+mn-ea"/>
                <a:cs typeface="Courier New" panose="02070309020205020404"/>
                <a:sym typeface="+mn-ea"/>
              </a:rPr>
              <a:t>无方向性、无饱和性</a:t>
            </a:r>
            <a:endParaRPr lang="zh-CN" altLang="zh-CN" sz="2400" b="1" kern="100">
              <a:solidFill>
                <a:srgbClr val="0000FF"/>
              </a:solidFill>
              <a:latin typeface="+mn-ea"/>
              <a:cs typeface="Courier New" panose="02070309020205020404"/>
              <a:sym typeface="+mn-ea"/>
            </a:endParaRPr>
          </a:p>
        </p:txBody>
      </p:sp>
      <p:sp>
        <p:nvSpPr>
          <p:cNvPr id="8" name="矩形 7"/>
          <p:cNvSpPr/>
          <p:nvPr>
            <p:custDataLst>
              <p:tags r:id="rId7"/>
            </p:custDataLst>
          </p:nvPr>
        </p:nvSpPr>
        <p:spPr>
          <a:xfrm>
            <a:off x="4751221" y="4941047"/>
            <a:ext cx="1249680" cy="737235"/>
          </a:xfrm>
          <a:prstGeom prst="rect">
            <a:avLst/>
          </a:prstGeom>
        </p:spPr>
        <p:txBody>
          <a:bodyPr wrap="none">
            <a:spAutoFit/>
          </a:bodyPr>
          <a:lstStyle/>
          <a:p>
            <a:pPr algn="ctr">
              <a:lnSpc>
                <a:spcPct val="150000"/>
              </a:lnSpc>
              <a:spcAft>
                <a:spcPct val="0"/>
              </a:spcAft>
              <a:buNone/>
            </a:pPr>
            <a:r>
              <a:rPr lang="zh-CN" altLang="en-US" sz="2800" b="1" kern="100">
                <a:solidFill>
                  <a:srgbClr val="0000FF"/>
                </a:solidFill>
                <a:latin typeface="+mn-ea"/>
                <a:cs typeface="Courier New" panose="02070309020205020404"/>
                <a:sym typeface="+mn-ea"/>
              </a:rPr>
              <a:t>密堆积</a:t>
            </a:r>
            <a:endParaRPr lang="zh-CN" altLang="en-US" sz="2800" b="1" kern="100">
              <a:solidFill>
                <a:srgbClr val="0000FF"/>
              </a:solidFill>
              <a:latin typeface="+mn-ea"/>
              <a:cs typeface="Courier New" panose="02070309020205020404"/>
              <a:sym typeface="+mn-ea"/>
            </a:endParaRPr>
          </a:p>
        </p:txBody>
      </p:sp>
      <p:sp>
        <p:nvSpPr>
          <p:cNvPr id="9" name="矩形 8"/>
          <p:cNvSpPr/>
          <p:nvPr>
            <p:custDataLst>
              <p:tags r:id="rId8"/>
            </p:custDataLst>
          </p:nvPr>
        </p:nvSpPr>
        <p:spPr>
          <a:xfrm>
            <a:off x="7534970" y="4864905"/>
            <a:ext cx="3298984" cy="953135"/>
          </a:xfrm>
          <a:prstGeom prst="rect">
            <a:avLst/>
          </a:prstGeom>
        </p:spPr>
        <p:txBody>
          <a:bodyPr wrap="square">
            <a:spAutoFit/>
          </a:bodyPr>
          <a:lstStyle/>
          <a:p>
            <a:pPr algn="ctr"/>
            <a:r>
              <a:rPr lang="zh-CN" altLang="en-US" sz="2800" kern="100">
                <a:solidFill>
                  <a:srgbClr val="0000FF"/>
                </a:solidFill>
                <a:latin typeface="+mn-ea"/>
                <a:cs typeface="Courier New" panose="02070309020205020404"/>
              </a:rPr>
              <a:t>一种离子密</a:t>
            </a:r>
            <a:r>
              <a:rPr lang="zh-CN" altLang="en-US" sz="2800" kern="100" smtClean="0">
                <a:solidFill>
                  <a:srgbClr val="0000FF"/>
                </a:solidFill>
                <a:latin typeface="+mn-ea"/>
                <a:cs typeface="Courier New" panose="02070309020205020404"/>
              </a:rPr>
              <a:t>堆积</a:t>
            </a:r>
            <a:endParaRPr lang="en-US" altLang="zh-CN" sz="2800" kern="100" smtClean="0">
              <a:solidFill>
                <a:srgbClr val="0000FF"/>
              </a:solidFill>
              <a:latin typeface="+mn-ea"/>
              <a:cs typeface="Courier New" panose="02070309020205020404"/>
            </a:endParaRPr>
          </a:p>
          <a:p>
            <a:pPr algn="ctr"/>
            <a:r>
              <a:rPr lang="zh-CN" altLang="en-US" sz="2800" b="1" kern="100">
                <a:solidFill>
                  <a:srgbClr val="FF0000"/>
                </a:solidFill>
                <a:latin typeface="+mn-ea"/>
                <a:cs typeface="Courier New" panose="02070309020205020404"/>
              </a:rPr>
              <a:t>异电性离子填</a:t>
            </a:r>
            <a:r>
              <a:rPr lang="zh-CN" altLang="en-US" sz="2800" b="1" kern="100" smtClean="0">
                <a:solidFill>
                  <a:srgbClr val="FF0000"/>
                </a:solidFill>
                <a:latin typeface="+mn-ea"/>
                <a:cs typeface="Courier New" panose="02070309020205020404"/>
              </a:rPr>
              <a:t>隙</a:t>
            </a:r>
            <a:endParaRPr lang="zh-CN" altLang="en-US" sz="2400"/>
          </a:p>
        </p:txBody>
      </p:sp>
    </p:spTree>
    <p:custDataLst>
      <p:tags r:id="rId9"/>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4" grpId="0"/>
      <p:bldP spid="7" grpId="0"/>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Autofit/>
          </a:bodyPr>
          <a:lstStyle/>
          <a:p>
            <a:r>
              <a:rPr sz="2800" smtClean="0">
                <a:sym typeface="+mn-ea"/>
              </a:rPr>
              <a:t>面心立方密堆积</a:t>
            </a:r>
            <a:r>
              <a:rPr lang="zh-CN" altLang="en-US" sz="2800" smtClean="0"/>
              <a:t>中的两种空隙</a:t>
            </a:r>
            <a:endParaRPr lang="zh-CN" altLang="en-US" sz="2800" smtClean="0">
              <a:sym typeface="+mn-ea"/>
            </a:endParaRPr>
          </a:p>
        </p:txBody>
      </p:sp>
      <p:graphicFrame>
        <p:nvGraphicFramePr>
          <p:cNvPr id="13" name="表格 12"/>
          <p:cNvGraphicFramePr>
            <a:graphicFrameLocks noGrp="1"/>
          </p:cNvGraphicFramePr>
          <p:nvPr>
            <p:custDataLst>
              <p:tags r:id="rId2"/>
            </p:custDataLst>
          </p:nvPr>
        </p:nvGraphicFramePr>
        <p:xfrm>
          <a:off x="399517" y="1479911"/>
          <a:ext cx="11393170" cy="4900930"/>
        </p:xfrm>
        <a:graphic>
          <a:graphicData uri="http://schemas.openxmlformats.org/drawingml/2006/table">
            <a:tbl>
              <a:tblPr firstRow="1" bandRow="1">
                <a:tableStyleId>{5940675A-B579-460E-94D1-54222C63F5DA}</a:tableStyleId>
              </a:tblPr>
              <a:tblGrid>
                <a:gridCol w="5479415"/>
                <a:gridCol w="5913755"/>
              </a:tblGrid>
              <a:tr h="605155">
                <a:tc>
                  <a:txBody>
                    <a:bodyPr wrap="square"/>
                    <a:lstStyle/>
                    <a:p>
                      <a:pPr algn="ctr">
                        <a:buNone/>
                      </a:pPr>
                      <a:r>
                        <a:rPr lang="zh-CN" altLang="en-US" sz="2800" b="1"/>
                        <a:t>四面体空隙</a:t>
                      </a:r>
                      <a:endParaRPr lang="zh-CN" altLang="en-US" sz="2800" b="1"/>
                    </a:p>
                  </a:txBody>
                  <a:tcPr marL="91423" marR="91423" marT="45711" marB="45711" vert="horz"/>
                </a:tc>
                <a:tc>
                  <a:txBody>
                    <a:bodyPr wrap="square"/>
                    <a:lstStyle/>
                    <a:p>
                      <a:pPr algn="ctr">
                        <a:buNone/>
                      </a:pPr>
                      <a:r>
                        <a:rPr lang="zh-CN" altLang="en-US" sz="2800" b="1"/>
                        <a:t>八面体空隙</a:t>
                      </a:r>
                      <a:endParaRPr lang="zh-CN" altLang="en-US" sz="2800" b="1"/>
                    </a:p>
                  </a:txBody>
                  <a:tcPr marL="91423" marR="91423" marT="45711" marB="45711" vert="horz"/>
                </a:tc>
              </a:tr>
              <a:tr h="3644900">
                <a:tc>
                  <a:txBody>
                    <a:bodyPr wrap="square"/>
                    <a:lstStyle/>
                    <a:p>
                      <a:pPr algn="ctr">
                        <a:buNone/>
                      </a:pPr>
                      <a:endParaRPr lang="zh-CN" altLang="en-US" sz="2800" b="1"/>
                    </a:p>
                    <a:p>
                      <a:pPr algn="ctr">
                        <a:buNone/>
                      </a:pPr>
                      <a:endParaRPr lang="zh-CN" altLang="en-US" sz="2800" b="1"/>
                    </a:p>
                    <a:p>
                      <a:pPr algn="ctr">
                        <a:buNone/>
                      </a:pPr>
                      <a:endParaRPr lang="zh-CN" altLang="en-US" sz="2800" b="1"/>
                    </a:p>
                    <a:p>
                      <a:pPr algn="ctr">
                        <a:buNone/>
                      </a:pPr>
                      <a:endParaRPr lang="zh-CN" altLang="en-US" sz="2800" b="1"/>
                    </a:p>
                    <a:p>
                      <a:pPr algn="ctr">
                        <a:buNone/>
                      </a:pPr>
                      <a:endParaRPr lang="zh-CN" altLang="en-US" sz="2800" b="1"/>
                    </a:p>
                    <a:p>
                      <a:pPr algn="ctr">
                        <a:buNone/>
                      </a:pPr>
                      <a:endParaRPr lang="zh-CN" altLang="en-US" sz="2800" b="1"/>
                    </a:p>
                    <a:p>
                      <a:pPr algn="ctr">
                        <a:buNone/>
                      </a:pPr>
                      <a:endParaRPr lang="zh-CN" altLang="en-US" sz="2800" b="1"/>
                    </a:p>
                    <a:p>
                      <a:pPr algn="ctr">
                        <a:buNone/>
                      </a:pPr>
                      <a:endParaRPr lang="zh-CN" altLang="en-US" sz="2800" b="1"/>
                    </a:p>
                  </a:txBody>
                  <a:tcPr marL="91423" marR="91423" marT="45711" marB="45711" vert="horz"/>
                </a:tc>
                <a:tc>
                  <a:txBody>
                    <a:bodyPr wrap="square"/>
                    <a:lstStyle/>
                    <a:p>
                      <a:pPr algn="ctr">
                        <a:buNone/>
                      </a:pPr>
                      <a:endParaRPr lang="zh-CN" altLang="en-US" sz="2800" b="1"/>
                    </a:p>
                  </a:txBody>
                  <a:tcPr marL="91423" marR="91423" marT="45711" marB="45711" vert="horz"/>
                </a:tc>
              </a:tr>
              <a:tr h="650875">
                <a:tc>
                  <a:txBody>
                    <a:bodyPr wrap="square"/>
                    <a:lstStyle/>
                    <a:p>
                      <a:pPr algn="ctr">
                        <a:buNone/>
                      </a:pPr>
                      <a:endParaRPr lang="zh-CN" altLang="en-US" sz="2800" b="1"/>
                    </a:p>
                  </a:txBody>
                  <a:tcPr marL="91423" marR="91423" marT="45711" marB="45711" vert="horz"/>
                </a:tc>
                <a:tc>
                  <a:txBody>
                    <a:bodyPr wrap="square"/>
                    <a:lstStyle/>
                    <a:p>
                      <a:pPr algn="ctr">
                        <a:buNone/>
                      </a:pPr>
                      <a:endParaRPr lang="zh-CN" altLang="en-US" sz="2800" b="1"/>
                    </a:p>
                  </a:txBody>
                  <a:tcPr marL="91423" marR="91423" marT="45711" marB="45711" vert="horz"/>
                </a:tc>
              </a:tr>
            </a:tbl>
          </a:graphicData>
        </a:graphic>
      </p:graphicFrame>
      <p:pic>
        <p:nvPicPr>
          <p:cNvPr id="10" name="Picture 28" descr="四面体">
            <a:hlinkClick r:id="rId3" action="ppaction://hlinkfile"/>
          </p:cNvPr>
          <p:cNvPicPr>
            <a:picLocks noChangeAspect="1" noChangeArrowheads="1"/>
          </p:cNvPicPr>
          <p:nvPr>
            <p:custDataLst>
              <p:tags r:id="rId4"/>
            </p:custDataLst>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64005" y="2790582"/>
            <a:ext cx="1872903" cy="18729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9" descr="八面体">
            <a:hlinkClick r:id="rId6" action="ppaction://hlinkfile"/>
          </p:cNvPr>
          <p:cNvPicPr>
            <a:picLocks noChangeAspect="1" noChangeArrowheads="1"/>
          </p:cNvPicPr>
          <p:nvPr>
            <p:custDataLst>
              <p:tags r:id="rId7"/>
            </p:custDataLst>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062034" y="2888080"/>
            <a:ext cx="1945915" cy="19459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13" descr="A1-Oct-single"/>
          <p:cNvPicPr>
            <a:picLocks noChangeAspect="1" noChangeArrowheads="1"/>
          </p:cNvPicPr>
          <p:nvPr>
            <p:custDataLst>
              <p:tags r:id="rId9"/>
            </p:custDataLst>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864399" y="1968063"/>
            <a:ext cx="3785486" cy="37854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descr="A1-Tet-single"/>
          <p:cNvPicPr>
            <a:picLocks noChangeAspect="1" noChangeArrowheads="1"/>
          </p:cNvPicPr>
          <p:nvPr>
            <p:custDataLst>
              <p:tags r:id="rId11"/>
            </p:custDataLst>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13252" t="11371" r="14674" b="12793"/>
          <a:stretch>
            <a:fillRect/>
          </a:stretch>
        </p:blipFill>
        <p:spPr bwMode="auto">
          <a:xfrm>
            <a:off x="2862244" y="2391747"/>
            <a:ext cx="2736343" cy="28791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custDataLst>
              <p:tags r:id="rId13"/>
            </p:custDataLst>
          </p:nvPr>
        </p:nvSpPr>
        <p:spPr>
          <a:xfrm>
            <a:off x="2305686" y="5776430"/>
            <a:ext cx="1656715" cy="521970"/>
          </a:xfrm>
          <a:prstGeom prst="rect">
            <a:avLst/>
          </a:prstGeom>
        </p:spPr>
        <p:txBody>
          <a:bodyPr wrap="none">
            <a:spAutoFit/>
          </a:bodyPr>
          <a:lstStyle/>
          <a:p>
            <a:pPr algn="ctr">
              <a:buNone/>
            </a:pPr>
            <a:r>
              <a:rPr lang="en-US" altLang="zh-CN" sz="2800" b="1">
                <a:effectLst>
                  <a:outerShdw blurRad="38100" dist="38100" dir="2700000" algn="tl">
                    <a:srgbClr val="FFFFFF"/>
                  </a:outerShdw>
                </a:effectLst>
                <a:ea typeface="楷体" panose="02010609060101010101" pitchFamily="49" charset="-122"/>
                <a:sym typeface="+mn-ea"/>
              </a:rPr>
              <a:t>8</a:t>
            </a:r>
            <a:r>
              <a:rPr lang="zh-CN" altLang="en-US" sz="2800" b="1">
                <a:effectLst>
                  <a:outerShdw blurRad="38100" dist="38100" dir="2700000" algn="tl">
                    <a:srgbClr val="FFFFFF"/>
                  </a:outerShdw>
                </a:effectLst>
                <a:ea typeface="楷体" panose="02010609060101010101" pitchFamily="49" charset="-122"/>
                <a:sym typeface="+mn-ea"/>
              </a:rPr>
              <a:t>个</a:t>
            </a:r>
            <a:r>
              <a:rPr lang="en-US" altLang="zh-CN" sz="2800" b="1">
                <a:effectLst>
                  <a:outerShdw blurRad="38100" dist="38100" dir="2700000" algn="tl">
                    <a:srgbClr val="FFFFFF"/>
                  </a:outerShdw>
                </a:effectLst>
                <a:ea typeface="楷体" panose="02010609060101010101" pitchFamily="49" charset="-122"/>
                <a:sym typeface="+mn-ea"/>
              </a:rPr>
              <a:t>(</a:t>
            </a:r>
            <a:r>
              <a:rPr lang="zh-CN" altLang="en-US" sz="2800" b="1">
                <a:effectLst>
                  <a:outerShdw blurRad="38100" dist="38100" dir="2700000" algn="tl">
                    <a:srgbClr val="FFFFFF"/>
                  </a:outerShdw>
                </a:effectLst>
                <a:ea typeface="楷体" panose="02010609060101010101" pitchFamily="49" charset="-122"/>
                <a:sym typeface="+mn-ea"/>
              </a:rPr>
              <a:t>顶点</a:t>
            </a:r>
            <a:r>
              <a:rPr lang="en-US" altLang="zh-CN" sz="2800" b="1">
                <a:effectLst>
                  <a:outerShdw blurRad="38100" dist="38100" dir="2700000" algn="tl">
                    <a:srgbClr val="FFFFFF"/>
                  </a:outerShdw>
                </a:effectLst>
                <a:ea typeface="楷体" panose="02010609060101010101" pitchFamily="49" charset="-122"/>
                <a:sym typeface="+mn-ea"/>
              </a:rPr>
              <a:t>)</a:t>
            </a:r>
            <a:endParaRPr lang="zh-CN" altLang="en-US" sz="2800" b="1"/>
          </a:p>
        </p:txBody>
      </p:sp>
      <p:sp>
        <p:nvSpPr>
          <p:cNvPr id="5" name="矩形 4"/>
          <p:cNvSpPr/>
          <p:nvPr>
            <p:custDataLst>
              <p:tags r:id="rId14"/>
            </p:custDataLst>
          </p:nvPr>
        </p:nvSpPr>
        <p:spPr>
          <a:xfrm>
            <a:off x="6878468" y="5789338"/>
            <a:ext cx="3885565" cy="521970"/>
          </a:xfrm>
          <a:prstGeom prst="rect">
            <a:avLst/>
          </a:prstGeom>
        </p:spPr>
        <p:txBody>
          <a:bodyPr wrap="none">
            <a:spAutoFit/>
          </a:bodyPr>
          <a:lstStyle/>
          <a:p>
            <a:pPr algn="ctr">
              <a:buNone/>
            </a:pPr>
            <a:r>
              <a:rPr lang="en-US" altLang="zh-CN" sz="2800" b="1">
                <a:effectLst>
                  <a:outerShdw blurRad="38100" dist="38100" dir="2700000" algn="tl">
                    <a:srgbClr val="FFFFFF"/>
                  </a:outerShdw>
                </a:effectLst>
                <a:ea typeface="楷体" panose="02010609060101010101" pitchFamily="49" charset="-122"/>
                <a:sym typeface="+mn-ea"/>
              </a:rPr>
              <a:t>4</a:t>
            </a:r>
            <a:r>
              <a:rPr lang="zh-CN" altLang="en-US" sz="2800" b="1">
                <a:effectLst>
                  <a:outerShdw blurRad="38100" dist="38100" dir="2700000" algn="tl">
                    <a:srgbClr val="FFFFFF"/>
                  </a:outerShdw>
                </a:effectLst>
                <a:ea typeface="楷体" panose="02010609060101010101" pitchFamily="49" charset="-122"/>
                <a:sym typeface="+mn-ea"/>
              </a:rPr>
              <a:t>个</a:t>
            </a:r>
            <a:r>
              <a:rPr lang="en-US" altLang="zh-CN" sz="2800" b="1">
                <a:effectLst>
                  <a:outerShdw blurRad="38100" dist="38100" dir="2700000" algn="tl">
                    <a:srgbClr val="FFFFFF"/>
                  </a:outerShdw>
                </a:effectLst>
                <a:ea typeface="楷体" panose="02010609060101010101" pitchFamily="49" charset="-122"/>
                <a:sym typeface="+mn-ea"/>
              </a:rPr>
              <a:t>(</a:t>
            </a:r>
            <a:r>
              <a:rPr lang="zh-CN" altLang="en-US" sz="2800" b="1">
                <a:effectLst>
                  <a:outerShdw blurRad="38100" dist="38100" dir="2700000" algn="tl">
                    <a:srgbClr val="FFFFFF"/>
                  </a:outerShdw>
                </a:effectLst>
                <a:ea typeface="楷体" panose="02010609060101010101" pitchFamily="49" charset="-122"/>
                <a:sym typeface="+mn-ea"/>
              </a:rPr>
              <a:t>体心</a:t>
            </a:r>
            <a:r>
              <a:rPr lang="en-US" altLang="zh-CN" sz="2800" b="1">
                <a:effectLst>
                  <a:outerShdw blurRad="38100" dist="38100" dir="2700000" algn="tl">
                    <a:srgbClr val="FFFFFF"/>
                  </a:outerShdw>
                </a:effectLst>
                <a:ea typeface="楷体" panose="02010609060101010101" pitchFamily="49" charset="-122"/>
                <a:sym typeface="+mn-ea"/>
              </a:rPr>
              <a:t>1</a:t>
            </a:r>
            <a:r>
              <a:rPr lang="zh-CN" altLang="en-US" sz="2800" b="1">
                <a:effectLst>
                  <a:outerShdw blurRad="38100" dist="38100" dir="2700000" algn="tl">
                    <a:srgbClr val="FFFFFF"/>
                  </a:outerShdw>
                </a:effectLst>
                <a:ea typeface="楷体" panose="02010609060101010101" pitchFamily="49" charset="-122"/>
                <a:sym typeface="+mn-ea"/>
              </a:rPr>
              <a:t>个，棱心</a:t>
            </a:r>
            <a:r>
              <a:rPr lang="en-US" altLang="zh-CN" sz="2800" b="1">
                <a:effectLst>
                  <a:outerShdw blurRad="38100" dist="38100" dir="2700000" algn="tl">
                    <a:srgbClr val="FFFFFF"/>
                  </a:outerShdw>
                </a:effectLst>
                <a:ea typeface="楷体" panose="02010609060101010101" pitchFamily="49" charset="-122"/>
                <a:sym typeface="+mn-ea"/>
              </a:rPr>
              <a:t>3</a:t>
            </a:r>
            <a:r>
              <a:rPr lang="zh-CN" altLang="en-US" sz="2800" b="1">
                <a:effectLst>
                  <a:outerShdw blurRad="38100" dist="38100" dir="2700000" algn="tl">
                    <a:srgbClr val="FFFFFF"/>
                  </a:outerShdw>
                </a:effectLst>
                <a:ea typeface="楷体" panose="02010609060101010101" pitchFamily="49" charset="-122"/>
                <a:sym typeface="+mn-ea"/>
              </a:rPr>
              <a:t>个 </a:t>
            </a:r>
            <a:r>
              <a:rPr lang="en-US" altLang="zh-CN" sz="2800" b="1">
                <a:effectLst>
                  <a:outerShdw blurRad="38100" dist="38100" dir="2700000" algn="tl">
                    <a:srgbClr val="FFFFFF"/>
                  </a:outerShdw>
                </a:effectLst>
                <a:ea typeface="楷体" panose="02010609060101010101" pitchFamily="49" charset="-122"/>
                <a:sym typeface="+mn-ea"/>
              </a:rPr>
              <a:t>)</a:t>
            </a:r>
            <a:endParaRPr lang="zh-CN" altLang="en-US" sz="2800" b="1"/>
          </a:p>
        </p:txBody>
      </p:sp>
    </p:spTree>
    <p:custDataLst>
      <p:tags r:id="rId15"/>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Autofit/>
          </a:bodyPr>
          <a:lstStyle/>
          <a:p>
            <a:r>
              <a:rPr lang="zh-CN" altLang="en-US" sz="2800"/>
              <a:t>一、认识常见的离子晶体</a:t>
            </a:r>
            <a:endParaRPr lang="zh-CN" altLang="en-US" sz="2800"/>
          </a:p>
        </p:txBody>
      </p:sp>
      <p:pic>
        <p:nvPicPr>
          <p:cNvPr id="248838" name="NaCl_1.mpg">
            <a:hlinkClick r:id="" action="ppaction://media"/>
          </p:cNvPr>
          <p:cNvPicPr>
            <a:picLocks noRot="1" noChangeAspect="1"/>
          </p:cNvPicPr>
          <p:nvPr>
            <a:videoFile r:link="rId2"/>
            <p:extLst>
              <p:ext uri="{DAA4B4D4-6D71-4841-9C94-3DE7FCFB9230}">
                <p14:media xmlns:p14="http://schemas.microsoft.com/office/powerpoint/2010/main" r:link="rId3"/>
              </p:ext>
            </p:extLst>
            <p:custDataLst>
              <p:tags r:id="rId4"/>
            </p:custDataLst>
          </p:nvPr>
        </p:nvPicPr>
        <p:blipFill>
          <a:blip r:embed="rId5"/>
          <a:stretch>
            <a:fillRect/>
          </a:stretch>
        </p:blipFill>
        <p:spPr>
          <a:xfrm>
            <a:off x="882663" y="1211991"/>
            <a:ext cx="3557881" cy="3508360"/>
          </a:xfrm>
          <a:prstGeom prst="rect">
            <a:avLst/>
          </a:prstGeom>
          <a:noFill/>
          <a:ln w="9525">
            <a:noFill/>
          </a:ln>
        </p:spPr>
      </p:pic>
      <p:sp>
        <p:nvSpPr>
          <p:cNvPr id="6148" name="Rectangle 9"/>
          <p:cNvSpPr/>
          <p:nvPr>
            <p:custDataLst>
              <p:tags r:id="rId6"/>
            </p:custDataLst>
          </p:nvPr>
        </p:nvSpPr>
        <p:spPr>
          <a:xfrm>
            <a:off x="528583" y="1140337"/>
            <a:ext cx="4681538" cy="647700"/>
          </a:xfrm>
          <a:prstGeom prst="rect">
            <a:avLst/>
          </a:prstGeom>
          <a:noFill/>
          <a:ln w="9525">
            <a:noFill/>
          </a:ln>
        </p:spPr>
        <p:txBody>
          <a:bodyPr anchor="ctr">
            <a:scene3d>
              <a:camera prst="orthographicFront"/>
              <a:lightRig rig="threePt" dir="t"/>
            </a:scene3d>
          </a:bodyPr>
          <a:lstStyle/>
          <a:p>
            <a:pPr>
              <a:lnSpc>
                <a:spcPct val="80000"/>
              </a:lnSpc>
            </a:pPr>
            <a:r>
              <a:rPr lang="zh-CN" altLang="en-US" sz="3200" b="1">
                <a:ln w="22225">
                  <a:solidFill>
                    <a:schemeClr val="accent2"/>
                  </a:solidFill>
                  <a:prstDash val="solid"/>
                </a:ln>
                <a:solidFill>
                  <a:schemeClr val="accent2">
                    <a:lumMod val="40000"/>
                    <a:lumOff val="60000"/>
                  </a:schemeClr>
                </a:solidFill>
                <a:effectLst/>
                <a:latin typeface="黑体" panose="02010609060101010101" pitchFamily="49" charset="-122"/>
                <a:ea typeface="黑体" panose="02010609060101010101" pitchFamily="49" charset="-122"/>
              </a:rPr>
              <a:t>（</a:t>
            </a:r>
            <a:r>
              <a:rPr lang="en-US" altLang="zh-CN" sz="3200" b="1">
                <a:ln w="22225">
                  <a:solidFill>
                    <a:schemeClr val="accent2"/>
                  </a:solidFill>
                  <a:prstDash val="solid"/>
                </a:ln>
                <a:solidFill>
                  <a:schemeClr val="accent2">
                    <a:lumMod val="40000"/>
                    <a:lumOff val="60000"/>
                  </a:schemeClr>
                </a:solidFill>
                <a:effectLst/>
                <a:latin typeface="黑体" panose="02010609060101010101" pitchFamily="49" charset="-122"/>
                <a:ea typeface="黑体" panose="02010609060101010101" pitchFamily="49" charset="-122"/>
              </a:rPr>
              <a:t>1</a:t>
            </a:r>
            <a:r>
              <a:rPr lang="zh-CN" altLang="en-US" sz="3200" b="1">
                <a:ln w="22225">
                  <a:solidFill>
                    <a:schemeClr val="accent2"/>
                  </a:solidFill>
                  <a:prstDash val="solid"/>
                </a:ln>
                <a:solidFill>
                  <a:schemeClr val="accent2">
                    <a:lumMod val="40000"/>
                    <a:lumOff val="60000"/>
                  </a:schemeClr>
                </a:solidFill>
                <a:effectLst/>
                <a:latin typeface="黑体" panose="02010609060101010101" pitchFamily="49" charset="-122"/>
                <a:ea typeface="黑体" panose="02010609060101010101" pitchFamily="49" charset="-122"/>
              </a:rPr>
              <a:t>）氯化钠型晶胞</a:t>
            </a:r>
            <a:endParaRPr lang="zh-CN" altLang="en-US" sz="3200" b="1">
              <a:ln w="22225">
                <a:solidFill>
                  <a:schemeClr val="accent2"/>
                </a:solidFill>
                <a:prstDash val="solid"/>
              </a:ln>
              <a:solidFill>
                <a:schemeClr val="accent2">
                  <a:lumMod val="40000"/>
                  <a:lumOff val="60000"/>
                </a:schemeClr>
              </a:solidFill>
              <a:effectLst/>
              <a:latin typeface="黑体" panose="02010609060101010101" pitchFamily="49" charset="-122"/>
              <a:ea typeface="黑体" panose="02010609060101010101" pitchFamily="49" charset="-122"/>
            </a:endParaRPr>
          </a:p>
        </p:txBody>
      </p:sp>
      <p:pic>
        <p:nvPicPr>
          <p:cNvPr id="8195" name="Picture 4" descr="3-28"/>
          <p:cNvPicPr>
            <a:picLocks noChangeAspect="1"/>
          </p:cNvPicPr>
          <p:nvPr>
            <p:custDataLst>
              <p:tags r:id="rId7"/>
            </p:custDataLst>
          </p:nvPr>
        </p:nvPicPr>
        <p:blipFill>
          <a:blip r:embed="rId8"/>
          <a:srcRect r="55627" b="8483"/>
          <a:stretch>
            <a:fillRect/>
          </a:stretch>
        </p:blipFill>
        <p:spPr>
          <a:xfrm>
            <a:off x="1667378" y="4399735"/>
            <a:ext cx="2665871" cy="2057019"/>
          </a:xfrm>
          <a:prstGeom prst="rect">
            <a:avLst/>
          </a:prstGeom>
          <a:noFill/>
          <a:ln w="9525">
            <a:noFill/>
          </a:ln>
        </p:spPr>
      </p:pic>
      <p:graphicFrame>
        <p:nvGraphicFramePr>
          <p:cNvPr id="7" name="表格 6"/>
          <p:cNvGraphicFramePr>
            <a:graphicFrameLocks noGrp="1"/>
          </p:cNvGraphicFramePr>
          <p:nvPr>
            <p:custDataLst>
              <p:tags r:id="rId9"/>
            </p:custDataLst>
          </p:nvPr>
        </p:nvGraphicFramePr>
        <p:xfrm>
          <a:off x="4440544" y="1211991"/>
          <a:ext cx="7482840" cy="4223385"/>
        </p:xfrm>
        <a:graphic>
          <a:graphicData uri="http://schemas.openxmlformats.org/drawingml/2006/table">
            <a:tbl>
              <a:tblPr firstRow="1" bandRow="1">
                <a:tableStyleId>{5940675A-B579-460E-94D1-54222C63F5DA}</a:tableStyleId>
              </a:tblPr>
              <a:tblGrid>
                <a:gridCol w="2086610"/>
                <a:gridCol w="2388235"/>
                <a:gridCol w="3007995"/>
              </a:tblGrid>
              <a:tr h="746125">
                <a:tc>
                  <a:txBody>
                    <a:bodyPr wrap="square"/>
                    <a:lstStyle/>
                    <a:p>
                      <a:pPr algn="ctr">
                        <a:buNone/>
                      </a:pPr>
                      <a:r>
                        <a:rPr lang="zh-CN" altLang="en-US" sz="2400">
                          <a:latin typeface="Times New Roman" panose="02020603050405020304" pitchFamily="18" charset="0"/>
                        </a:rPr>
                        <a:t>组成微粒</a:t>
                      </a:r>
                      <a:endParaRPr lang="zh-CN" altLang="en-US" sz="2400">
                        <a:latin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r>
                        <a:rPr lang="en-US" altLang="zh-CN" sz="2400" b="1">
                          <a:latin typeface="Times New Roman" panose="02020603050405020304" pitchFamily="18" charset="0"/>
                          <a:cs typeface="Times New Roman" panose="02020603050405020304" pitchFamily="18" charset="0"/>
                        </a:rPr>
                        <a:t>Na</a:t>
                      </a:r>
                      <a:r>
                        <a:rPr lang="en-US" altLang="zh-CN" sz="2400" b="1" baseline="30000">
                          <a:latin typeface="Times New Roman" panose="02020603050405020304" pitchFamily="18" charset="0"/>
                          <a:cs typeface="Times New Roman" panose="02020603050405020304" pitchFamily="18" charset="0"/>
                        </a:rPr>
                        <a:t>+</a:t>
                      </a:r>
                      <a:endParaRPr lang="en-US" altLang="zh-CN" sz="2400" b="1" baseline="300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r>
                        <a:rPr lang="en-US" altLang="zh-CN" sz="2400" b="1">
                          <a:latin typeface="Times New Roman" panose="02020603050405020304" pitchFamily="18" charset="0"/>
                          <a:cs typeface="Times New Roman" panose="02020603050405020304" pitchFamily="18" charset="0"/>
                        </a:rPr>
                        <a:t>Cl</a:t>
                      </a:r>
                      <a:r>
                        <a:rPr lang="en-US" altLang="zh-CN" sz="2400" b="1" baseline="30000">
                          <a:latin typeface="Times New Roman" panose="02020603050405020304" pitchFamily="18" charset="0"/>
                          <a:cs typeface="Times New Roman" panose="02020603050405020304" pitchFamily="18" charset="0"/>
                        </a:rPr>
                        <a:t>-</a:t>
                      </a:r>
                      <a:endParaRPr lang="en-US" altLang="zh-CN" sz="2400" b="1" baseline="300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r>
              <a:tr h="824865">
                <a:tc>
                  <a:txBody>
                    <a:bodyPr wrap="square"/>
                    <a:lstStyle/>
                    <a:p>
                      <a:pPr algn="ctr">
                        <a:buNone/>
                      </a:pPr>
                      <a:r>
                        <a:rPr lang="zh-CN" altLang="en-US" sz="2400">
                          <a:latin typeface="Times New Roman" panose="02020603050405020304" pitchFamily="18" charset="0"/>
                          <a:cs typeface="Times New Roman" panose="02020603050405020304" pitchFamily="18" charset="0"/>
                        </a:rPr>
                        <a:t>位置</a:t>
                      </a: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r>
              <a:tr h="822960">
                <a:tc>
                  <a:txBody>
                    <a:bodyPr wrap="square"/>
                    <a:lstStyle/>
                    <a:p>
                      <a:pPr algn="ctr">
                        <a:buNone/>
                      </a:pPr>
                      <a:r>
                        <a:rPr lang="zh-CN" altLang="zh-CN" sz="2400">
                          <a:latin typeface="Times New Roman" panose="02020603050405020304" pitchFamily="18" charset="0"/>
                          <a:cs typeface="Times New Roman" panose="02020603050405020304" pitchFamily="18" charset="0"/>
                        </a:rPr>
                        <a:t>堆积方式</a:t>
                      </a:r>
                      <a:r>
                        <a:rPr lang="en-US" altLang="zh-CN" sz="2400">
                          <a:latin typeface="Times New Roman" panose="02020603050405020304" pitchFamily="18" charset="0"/>
                          <a:cs typeface="Times New Roman" panose="02020603050405020304" pitchFamily="18" charset="0"/>
                        </a:rPr>
                        <a:t>/</a:t>
                      </a:r>
                      <a:r>
                        <a:rPr lang="zh-CN" altLang="en-US" sz="2400">
                          <a:latin typeface="Times New Roman" panose="02020603050405020304" pitchFamily="18" charset="0"/>
                          <a:cs typeface="Times New Roman" panose="02020603050405020304" pitchFamily="18" charset="0"/>
                        </a:rPr>
                        <a:t>填入</a:t>
                      </a:r>
                      <a:r>
                        <a:rPr lang="zh-CN" altLang="en-US" sz="2400">
                          <a:latin typeface="Times New Roman" panose="02020603050405020304" pitchFamily="18" charset="0"/>
                          <a:cs typeface="Times New Roman" panose="02020603050405020304" pitchFamily="18" charset="0"/>
                          <a:sym typeface="+mn-ea"/>
                        </a:rPr>
                        <a:t>的</a:t>
                      </a:r>
                      <a:r>
                        <a:rPr lang="zh-CN" altLang="en-US" sz="2400">
                          <a:latin typeface="Times New Roman" panose="02020603050405020304" pitchFamily="18" charset="0"/>
                          <a:cs typeface="Times New Roman" panose="02020603050405020304" pitchFamily="18" charset="0"/>
                        </a:rPr>
                        <a:t>空隙类别</a:t>
                      </a: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r>
              <a:tr h="1033145">
                <a:tc>
                  <a:txBody>
                    <a:bodyPr wrap="square"/>
                    <a:lstStyle/>
                    <a:p>
                      <a:pPr algn="ctr">
                        <a:buNone/>
                      </a:pPr>
                      <a:r>
                        <a:rPr lang="zh-CN" altLang="en-US" sz="2400">
                          <a:latin typeface="Times New Roman" panose="02020603050405020304" pitchFamily="18" charset="0"/>
                          <a:cs typeface="Times New Roman" panose="02020603050405020304" pitchFamily="18" charset="0"/>
                        </a:rPr>
                        <a:t>每个晶胞所含个数</a:t>
                      </a: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r>
              <a:tr h="796290">
                <a:tc>
                  <a:txBody>
                    <a:bodyPr wrap="square"/>
                    <a:lstStyle/>
                    <a:p>
                      <a:pPr algn="ctr">
                        <a:buNone/>
                      </a:pPr>
                      <a:r>
                        <a:rPr lang="zh-CN" altLang="en-US" sz="2400">
                          <a:latin typeface="Times New Roman" panose="02020603050405020304" pitchFamily="18" charset="0"/>
                          <a:cs typeface="Times New Roman" panose="02020603050405020304" pitchFamily="18" charset="0"/>
                        </a:rPr>
                        <a:t>配位数 </a:t>
                      </a:r>
                      <a:r>
                        <a:rPr lang="en-US" altLang="zh-CN" sz="2400">
                          <a:latin typeface="Times New Roman" panose="02020603050405020304" pitchFamily="18" charset="0"/>
                          <a:cs typeface="Times New Roman" panose="02020603050405020304" pitchFamily="18" charset="0"/>
                        </a:rPr>
                        <a:t>C.N.</a:t>
                      </a:r>
                      <a:endParaRPr lang="en-US" altLang="zh-CN"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r>
            </a:tbl>
          </a:graphicData>
        </a:graphic>
      </p:graphicFrame>
      <p:sp>
        <p:nvSpPr>
          <p:cNvPr id="248843" name="Text Box 11"/>
          <p:cNvSpPr txBox="1">
            <a:spLocks noChangeArrowheads="1"/>
          </p:cNvSpPr>
          <p:nvPr>
            <p:custDataLst>
              <p:tags r:id="rId10"/>
            </p:custDataLst>
          </p:nvPr>
        </p:nvSpPr>
        <p:spPr bwMode="ltGray">
          <a:xfrm>
            <a:off x="9101851" y="2147172"/>
            <a:ext cx="2644285" cy="460375"/>
          </a:xfrm>
          <a:prstGeom prst="rect">
            <a:avLst/>
          </a:prstGeom>
          <a:noFill/>
          <a:ln w="12700">
            <a:noFill/>
            <a:miter lim="800000"/>
            <a:headEnd type="none" w="sm" len="sm"/>
            <a:tailEnd type="none" w="sm" len="sm"/>
          </a:ln>
          <a:effectLst/>
        </p:spPr>
        <p:txBody>
          <a:bodyPr wrap="square">
            <a:spAutoFit/>
          </a:bodyPr>
          <a:lstStyle/>
          <a:p>
            <a:pPr marR="0" algn="ctr" defTabSz="914400">
              <a:lnSpc>
                <a:spcPct val="100000"/>
              </a:lnSpc>
              <a:spcBef>
                <a:spcPct val="50000"/>
              </a:spcBef>
              <a:buClrTx/>
              <a:buSzTx/>
              <a:buFontTx/>
              <a:defRPr/>
            </a:pPr>
            <a:r>
              <a:rPr kumimoji="1" lang="zh-CN" altLang="en-US" sz="2400" b="1" noProof="0">
                <a:effectLst/>
                <a:latin typeface="黑体" panose="02010609060101010101" pitchFamily="49" charset="-122"/>
                <a:ea typeface="黑体" panose="02010609060101010101" pitchFamily="49" charset="-122"/>
                <a:sym typeface="+mn-ea"/>
              </a:rPr>
              <a:t>面心、顶点</a:t>
            </a:r>
            <a:endParaRPr kumimoji="1" lang="zh-CN" altLang="en-US" sz="2400" b="1" kern="1200" cap="none" spc="0" normalizeH="0" baseline="0" noProof="0">
              <a:solidFill>
                <a:srgbClr val="FF0000"/>
              </a:solidFill>
              <a:effectLst/>
              <a:latin typeface="黑体" panose="02010609060101010101" pitchFamily="49" charset="-122"/>
              <a:ea typeface="黑体" panose="02010609060101010101" pitchFamily="49" charset="-122"/>
              <a:cs typeface="+mn-cs"/>
              <a:sym typeface="+mn-ea"/>
            </a:endParaRPr>
          </a:p>
        </p:txBody>
      </p:sp>
      <p:sp>
        <p:nvSpPr>
          <p:cNvPr id="248846" name="Rectangle 14"/>
          <p:cNvSpPr/>
          <p:nvPr>
            <p:custDataLst>
              <p:tags r:id="rId11"/>
            </p:custDataLst>
          </p:nvPr>
        </p:nvSpPr>
        <p:spPr>
          <a:xfrm>
            <a:off x="4440544" y="5725489"/>
            <a:ext cx="7820482" cy="583565"/>
          </a:xfrm>
          <a:prstGeom prst="rect">
            <a:avLst/>
          </a:prstGeom>
          <a:noFill/>
          <a:ln w="9525">
            <a:noFill/>
          </a:ln>
        </p:spPr>
        <p:txBody>
          <a:bodyPr wrap="square">
            <a:spAutoFit/>
          </a:bodyPr>
          <a:lstStyle/>
          <a:p>
            <a:pPr algn="l">
              <a:spcBef>
                <a:spcPct val="50000"/>
              </a:spcBef>
              <a:buClrTx/>
              <a:buSzTx/>
              <a:buFontTx/>
            </a:pPr>
            <a:r>
              <a:rPr kumimoji="1" lang="zh-CN" altLang="en-US" sz="3200" b="1" noProof="0">
                <a:effectLst/>
                <a:latin typeface="Times New Roman" panose="02020603050405020304" pitchFamily="18" charset="0"/>
                <a:ea typeface="黑体" panose="02010609060101010101" pitchFamily="49" charset="-122"/>
                <a:cs typeface="Times New Roman" panose="02020603050405020304" pitchFamily="18" charset="0"/>
              </a:rPr>
              <a:t>与Na</a:t>
            </a:r>
            <a:r>
              <a:rPr kumimoji="1" lang="zh-CN" altLang="en-US" sz="3200" b="1" baseline="30000" noProof="0">
                <a:effectLst/>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3200" b="1" noProof="0">
                <a:effectLst/>
                <a:latin typeface="Times New Roman" panose="02020603050405020304" pitchFamily="18" charset="0"/>
                <a:ea typeface="黑体" panose="02010609060101010101" pitchFamily="49" charset="-122"/>
                <a:cs typeface="Times New Roman" panose="02020603050405020304" pitchFamily="18" charset="0"/>
              </a:rPr>
              <a:t>等距离且最近的Na</a:t>
            </a:r>
            <a:r>
              <a:rPr kumimoji="1" lang="zh-CN" altLang="en-US" sz="3200" b="1" baseline="30000" noProof="0">
                <a:effectLst/>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3200" b="1" noProof="0">
                <a:effectLst/>
                <a:latin typeface="Times New Roman" panose="02020603050405020304" pitchFamily="18" charset="0"/>
                <a:ea typeface="黑体" panose="02010609060101010101" pitchFamily="49" charset="-122"/>
                <a:cs typeface="Times New Roman" panose="02020603050405020304" pitchFamily="18" charset="0"/>
              </a:rPr>
              <a:t>有：</a:t>
            </a:r>
            <a:endParaRPr kumimoji="1" lang="zh-CN" altLang="en-US" sz="3200" b="1" noProof="0">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Text Box 11"/>
          <p:cNvSpPr txBox="1">
            <a:spLocks noChangeArrowheads="1"/>
          </p:cNvSpPr>
          <p:nvPr>
            <p:custDataLst>
              <p:tags r:id="rId12"/>
            </p:custDataLst>
          </p:nvPr>
        </p:nvSpPr>
        <p:spPr bwMode="ltGray">
          <a:xfrm>
            <a:off x="6479152" y="2158600"/>
            <a:ext cx="2536990" cy="460375"/>
          </a:xfrm>
          <a:prstGeom prst="rect">
            <a:avLst/>
          </a:prstGeom>
          <a:noFill/>
          <a:ln w="12700">
            <a:noFill/>
            <a:miter lim="800000"/>
            <a:headEnd type="none" w="sm" len="sm"/>
            <a:tailEnd type="none" w="sm" len="sm"/>
          </a:ln>
          <a:effectLst/>
        </p:spPr>
        <p:txBody>
          <a:bodyPr wrap="square">
            <a:spAutoFit/>
          </a:bodyPr>
          <a:lstStyle/>
          <a:p>
            <a:pPr marR="0" algn="ctr" defTabSz="914400">
              <a:lnSpc>
                <a:spcPct val="100000"/>
              </a:lnSpc>
              <a:spcBef>
                <a:spcPct val="50000"/>
              </a:spcBef>
              <a:buClrTx/>
              <a:buSzTx/>
              <a:buFontTx/>
              <a:defRPr/>
            </a:pPr>
            <a:r>
              <a:rPr kumimoji="1" lang="zh-CN" altLang="en-US" sz="2400" b="1" kern="1200" cap="none" spc="0" normalizeH="0" baseline="0" noProof="0">
                <a:effectLst/>
                <a:latin typeface="黑体" panose="02010609060101010101" pitchFamily="49" charset="-122"/>
                <a:ea typeface="黑体" panose="02010609060101010101" pitchFamily="49" charset="-122"/>
                <a:cs typeface="+mn-cs"/>
              </a:rPr>
              <a:t>体心、棱中点</a:t>
            </a:r>
            <a:endParaRPr kumimoji="1" lang="zh-CN" altLang="en-US" sz="2400" b="1" kern="1200" cap="none" spc="0" normalizeH="0" baseline="0" noProof="0">
              <a:solidFill>
                <a:srgbClr val="0000FF"/>
              </a:solidFill>
              <a:effectLst/>
              <a:latin typeface="黑体" panose="02010609060101010101" pitchFamily="49" charset="-122"/>
              <a:ea typeface="黑体" panose="02010609060101010101" pitchFamily="49" charset="-122"/>
              <a:cs typeface="+mn-cs"/>
              <a:sym typeface="+mn-ea"/>
            </a:endParaRPr>
          </a:p>
        </p:txBody>
      </p:sp>
      <p:sp>
        <p:nvSpPr>
          <p:cNvPr id="248847" name="Rectangle 15"/>
          <p:cNvSpPr/>
          <p:nvPr>
            <p:custDataLst>
              <p:tags r:id="rId13"/>
            </p:custDataLst>
          </p:nvPr>
        </p:nvSpPr>
        <p:spPr>
          <a:xfrm>
            <a:off x="9742483" y="5787072"/>
            <a:ext cx="894080" cy="521970"/>
          </a:xfrm>
          <a:prstGeom prst="rect">
            <a:avLst/>
          </a:prstGeom>
          <a:noFill/>
          <a:ln w="9525">
            <a:noFill/>
          </a:ln>
        </p:spPr>
        <p:txBody>
          <a:bodyPr wrap="none">
            <a:spAutoFit/>
          </a:bodyPr>
          <a:lstStyle/>
          <a:p>
            <a:r>
              <a:rPr lang="en-US" altLang="zh-CN" sz="2800" b="1">
                <a:latin typeface="Times New Roman" panose="02020603050405020304" pitchFamily="18" charset="0"/>
              </a:rPr>
              <a:t>12</a:t>
            </a:r>
            <a:r>
              <a:rPr lang="zh-CN" altLang="en-US" sz="2800" b="1">
                <a:latin typeface="Times New Roman" panose="02020603050405020304" pitchFamily="18" charset="0"/>
              </a:rPr>
              <a:t>个</a:t>
            </a:r>
            <a:endParaRPr lang="zh-CN" altLang="en-US" sz="2800" b="1">
              <a:latin typeface="Times New Roman" panose="02020603050405020304" pitchFamily="18" charset="0"/>
            </a:endParaRPr>
          </a:p>
        </p:txBody>
      </p:sp>
      <p:sp>
        <p:nvSpPr>
          <p:cNvPr id="4" name="Rectangle 15"/>
          <p:cNvSpPr/>
          <p:nvPr>
            <p:custDataLst>
              <p:tags r:id="rId14"/>
            </p:custDataLst>
          </p:nvPr>
        </p:nvSpPr>
        <p:spPr>
          <a:xfrm>
            <a:off x="7505158" y="4796805"/>
            <a:ext cx="360680" cy="521970"/>
          </a:xfrm>
          <a:prstGeom prst="rect">
            <a:avLst/>
          </a:prstGeom>
          <a:noFill/>
          <a:ln w="9525">
            <a:noFill/>
          </a:ln>
        </p:spPr>
        <p:txBody>
          <a:bodyPr wrap="none">
            <a:spAutoFit/>
          </a:bodyPr>
          <a:lstStyle/>
          <a:p>
            <a:r>
              <a:rPr lang="en-US" altLang="zh-CN" sz="2800" b="1">
                <a:latin typeface="Times New Roman" panose="02020603050405020304" pitchFamily="18" charset="0"/>
              </a:rPr>
              <a:t>6</a:t>
            </a:r>
            <a:endParaRPr lang="zh-CN" altLang="en-US" sz="2800" b="1">
              <a:latin typeface="Times New Roman" panose="02020603050405020304" pitchFamily="18" charset="0"/>
            </a:endParaRPr>
          </a:p>
        </p:txBody>
      </p:sp>
      <p:sp>
        <p:nvSpPr>
          <p:cNvPr id="5" name="Rectangle 15"/>
          <p:cNvSpPr/>
          <p:nvPr>
            <p:custDataLst>
              <p:tags r:id="rId15"/>
            </p:custDataLst>
          </p:nvPr>
        </p:nvSpPr>
        <p:spPr>
          <a:xfrm>
            <a:off x="10280229" y="4796805"/>
            <a:ext cx="360680" cy="521970"/>
          </a:xfrm>
          <a:prstGeom prst="rect">
            <a:avLst/>
          </a:prstGeom>
          <a:noFill/>
          <a:ln w="9525">
            <a:noFill/>
          </a:ln>
        </p:spPr>
        <p:txBody>
          <a:bodyPr wrap="none">
            <a:spAutoFit/>
          </a:bodyPr>
          <a:lstStyle/>
          <a:p>
            <a:r>
              <a:rPr lang="en-US" altLang="zh-CN" sz="2800" b="1">
                <a:latin typeface="Times New Roman" panose="02020603050405020304" pitchFamily="18" charset="0"/>
              </a:rPr>
              <a:t>6</a:t>
            </a:r>
            <a:endParaRPr lang="zh-CN" altLang="en-US" sz="2800" b="1">
              <a:latin typeface="Times New Roman" panose="02020603050405020304" pitchFamily="18" charset="0"/>
            </a:endParaRPr>
          </a:p>
        </p:txBody>
      </p:sp>
      <p:sp>
        <p:nvSpPr>
          <p:cNvPr id="9" name="Rectangle 15"/>
          <p:cNvSpPr/>
          <p:nvPr>
            <p:custDataLst>
              <p:tags r:id="rId16"/>
            </p:custDataLst>
          </p:nvPr>
        </p:nvSpPr>
        <p:spPr>
          <a:xfrm>
            <a:off x="7361674" y="3848791"/>
            <a:ext cx="716280" cy="521970"/>
          </a:xfrm>
          <a:prstGeom prst="rect">
            <a:avLst/>
          </a:prstGeom>
          <a:noFill/>
          <a:ln w="9525">
            <a:noFill/>
          </a:ln>
        </p:spPr>
        <p:txBody>
          <a:bodyPr wrap="none">
            <a:spAutoFit/>
          </a:bodyPr>
          <a:lstStyle/>
          <a:p>
            <a:r>
              <a:rPr lang="en-US" altLang="zh-CN" sz="2800" b="1">
                <a:latin typeface="Times New Roman" panose="02020603050405020304" pitchFamily="18" charset="0"/>
              </a:rPr>
              <a:t>4</a:t>
            </a:r>
            <a:r>
              <a:rPr lang="zh-CN" altLang="en-US" sz="2800" b="1">
                <a:latin typeface="Times New Roman" panose="02020603050405020304" pitchFamily="18" charset="0"/>
              </a:rPr>
              <a:t>个</a:t>
            </a:r>
            <a:endParaRPr lang="zh-CN" altLang="en-US" sz="2800" b="1">
              <a:latin typeface="Times New Roman" panose="02020603050405020304" pitchFamily="18" charset="0"/>
            </a:endParaRPr>
          </a:p>
        </p:txBody>
      </p:sp>
      <p:sp>
        <p:nvSpPr>
          <p:cNvPr id="10" name="Rectangle 15"/>
          <p:cNvSpPr/>
          <p:nvPr>
            <p:custDataLst>
              <p:tags r:id="rId17"/>
            </p:custDataLst>
          </p:nvPr>
        </p:nvSpPr>
        <p:spPr>
          <a:xfrm>
            <a:off x="10065003" y="3848791"/>
            <a:ext cx="716280" cy="521970"/>
          </a:xfrm>
          <a:prstGeom prst="rect">
            <a:avLst/>
          </a:prstGeom>
          <a:noFill/>
          <a:ln w="9525">
            <a:noFill/>
          </a:ln>
        </p:spPr>
        <p:txBody>
          <a:bodyPr wrap="none">
            <a:spAutoFit/>
          </a:bodyPr>
          <a:lstStyle/>
          <a:p>
            <a:r>
              <a:rPr lang="en-US" altLang="zh-CN" sz="2800" b="1">
                <a:latin typeface="Times New Roman" panose="02020603050405020304" pitchFamily="18" charset="0"/>
              </a:rPr>
              <a:t>4</a:t>
            </a:r>
            <a:r>
              <a:rPr lang="zh-CN" altLang="en-US" sz="2800" b="1">
                <a:latin typeface="Times New Roman" panose="02020603050405020304" pitchFamily="18" charset="0"/>
              </a:rPr>
              <a:t>个</a:t>
            </a:r>
            <a:endParaRPr lang="zh-CN" altLang="en-US" sz="2800" b="1">
              <a:latin typeface="Times New Roman" panose="02020603050405020304" pitchFamily="18" charset="0"/>
            </a:endParaRPr>
          </a:p>
        </p:txBody>
      </p:sp>
      <p:grpSp>
        <p:nvGrpSpPr>
          <p:cNvPr id="16" name="组合 15"/>
          <p:cNvGrpSpPr/>
          <p:nvPr>
            <p:custDataLst>
              <p:tags r:id="rId18"/>
            </p:custDataLst>
          </p:nvPr>
        </p:nvGrpSpPr>
        <p:grpSpPr>
          <a:xfrm>
            <a:off x="413485" y="2721741"/>
            <a:ext cx="1036763" cy="398706"/>
            <a:chOff x="648" y="4287"/>
            <a:chExt cx="1633" cy="628"/>
          </a:xfrm>
        </p:grpSpPr>
        <p:sp>
          <p:nvSpPr>
            <p:cNvPr id="11" name="文本框 10"/>
            <p:cNvSpPr txBox="1"/>
            <p:nvPr>
              <p:custDataLst>
                <p:tags r:id="rId19"/>
              </p:custDataLst>
            </p:nvPr>
          </p:nvSpPr>
          <p:spPr>
            <a:xfrm>
              <a:off x="648" y="4287"/>
              <a:ext cx="967" cy="628"/>
            </a:xfrm>
            <a:prstGeom prst="rect">
              <a:avLst/>
            </a:prstGeom>
            <a:solidFill>
              <a:srgbClr val="FFFF00"/>
            </a:solid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Na</a:t>
              </a:r>
              <a:r>
                <a:rPr lang="en-US" altLang="zh-CN" sz="2000" b="1" baseline="30000">
                  <a:latin typeface="Times New Roman" panose="02020603050405020304" pitchFamily="18" charset="0"/>
                  <a:cs typeface="Times New Roman" panose="02020603050405020304" pitchFamily="18" charset="0"/>
                </a:rPr>
                <a:t>+</a:t>
              </a:r>
              <a:endParaRPr lang="en-US" altLang="zh-CN" sz="2000" b="1" baseline="30000">
                <a:latin typeface="Times New Roman" panose="02020603050405020304" pitchFamily="18" charset="0"/>
                <a:cs typeface="Times New Roman" panose="02020603050405020304" pitchFamily="18" charset="0"/>
              </a:endParaRPr>
            </a:p>
          </p:txBody>
        </p:sp>
        <p:cxnSp>
          <p:nvCxnSpPr>
            <p:cNvPr id="12" name="直接箭头连接符 11"/>
            <p:cNvCxnSpPr/>
            <p:nvPr>
              <p:custDataLst>
                <p:tags r:id="rId20"/>
              </p:custDataLst>
            </p:nvPr>
          </p:nvCxnSpPr>
          <p:spPr>
            <a:xfrm>
              <a:off x="1828" y="4607"/>
              <a:ext cx="453" cy="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custDataLst>
              <p:tags r:id="rId21"/>
            </p:custDataLst>
          </p:nvPr>
        </p:nvGrpSpPr>
        <p:grpSpPr>
          <a:xfrm>
            <a:off x="278255" y="1944010"/>
            <a:ext cx="1036763" cy="398706"/>
            <a:chOff x="435" y="3062"/>
            <a:chExt cx="1633" cy="628"/>
          </a:xfrm>
        </p:grpSpPr>
        <p:sp>
          <p:nvSpPr>
            <p:cNvPr id="13" name="文本框 12"/>
            <p:cNvSpPr txBox="1"/>
            <p:nvPr>
              <p:custDataLst>
                <p:tags r:id="rId22"/>
              </p:custDataLst>
            </p:nvPr>
          </p:nvSpPr>
          <p:spPr>
            <a:xfrm>
              <a:off x="435" y="3062"/>
              <a:ext cx="953" cy="628"/>
            </a:xfrm>
            <a:prstGeom prst="rect">
              <a:avLst/>
            </a:prstGeom>
            <a:solidFill>
              <a:srgbClr val="14C31E"/>
            </a:solid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Cl</a:t>
              </a:r>
              <a:r>
                <a:rPr lang="en-US" altLang="zh-CN" sz="2000" b="1" baseline="30000">
                  <a:latin typeface="Times New Roman" panose="02020603050405020304" pitchFamily="18" charset="0"/>
                  <a:cs typeface="Times New Roman" panose="02020603050405020304" pitchFamily="18" charset="0"/>
                </a:rPr>
                <a:t>-</a:t>
              </a:r>
              <a:endParaRPr lang="en-US" altLang="zh-CN" sz="2000" b="1" baseline="30000">
                <a:latin typeface="Times New Roman" panose="02020603050405020304" pitchFamily="18" charset="0"/>
                <a:cs typeface="Times New Roman" panose="02020603050405020304" pitchFamily="18" charset="0"/>
              </a:endParaRPr>
            </a:p>
          </p:txBody>
        </p:sp>
        <p:cxnSp>
          <p:nvCxnSpPr>
            <p:cNvPr id="14" name="直接箭头连接符 13"/>
            <p:cNvCxnSpPr/>
            <p:nvPr>
              <p:custDataLst>
                <p:tags r:id="rId23"/>
              </p:custDataLst>
            </p:nvPr>
          </p:nvCxnSpPr>
          <p:spPr>
            <a:xfrm>
              <a:off x="1615" y="3382"/>
              <a:ext cx="453" cy="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custDataLst>
              <p:tags r:id="rId24"/>
            </p:custDataLst>
          </p:nvPr>
        </p:nvPicPr>
        <p:blipFill>
          <a:blip r:embed="rId25"/>
          <a:stretch>
            <a:fillRect/>
          </a:stretch>
        </p:blipFill>
        <p:spPr>
          <a:xfrm>
            <a:off x="193181" y="4194668"/>
            <a:ext cx="2394777" cy="2466518"/>
          </a:xfrm>
          <a:prstGeom prst="rect">
            <a:avLst/>
          </a:prstGeom>
        </p:spPr>
      </p:pic>
      <p:sp>
        <p:nvSpPr>
          <p:cNvPr id="6" name="文本框 5"/>
          <p:cNvSpPr txBox="1"/>
          <p:nvPr>
            <p:custDataLst>
              <p:tags r:id="rId26"/>
            </p:custDataLst>
          </p:nvPr>
        </p:nvSpPr>
        <p:spPr>
          <a:xfrm>
            <a:off x="8291106" y="2527467"/>
            <a:ext cx="1288811" cy="521970"/>
          </a:xfrm>
          <a:prstGeom prst="rect">
            <a:avLst/>
          </a:prstGeom>
          <a:solidFill>
            <a:schemeClr val="accent3">
              <a:lumMod val="40000"/>
              <a:lumOff val="60000"/>
            </a:schemeClr>
          </a:solidFill>
        </p:spPr>
        <p:txBody>
          <a:bodyPr vert="horz" wrap="square" rtlCol="0" anchor="t">
            <a:spAutoFit/>
          </a:bodyPr>
          <a:lstStyle/>
          <a:p>
            <a:pPr marR="0" algn="ctr" defTabSz="914400">
              <a:spcBef>
                <a:spcPct val="50000"/>
              </a:spcBef>
              <a:buClrTx/>
              <a:buSzTx/>
              <a:buFontTx/>
              <a:defRPr/>
            </a:pPr>
            <a:r>
              <a:rPr kumimoji="1" lang="zh-CN" altLang="en-US" sz="2800" b="1" noProof="0">
                <a:solidFill>
                  <a:srgbClr val="0000FF"/>
                </a:solidFill>
                <a:latin typeface="黑体" panose="02010609060101010101" pitchFamily="49" charset="-122"/>
                <a:ea typeface="黑体" panose="02010609060101010101" pitchFamily="49" charset="-122"/>
                <a:sym typeface="+mn-ea"/>
              </a:rPr>
              <a:t>或反之</a:t>
            </a:r>
            <a:endParaRPr kumimoji="1" lang="zh-CN" altLang="en-US" sz="2800" b="1" noProof="0">
              <a:solidFill>
                <a:srgbClr val="0000FF"/>
              </a:solidFill>
              <a:latin typeface="黑体" panose="02010609060101010101" pitchFamily="49" charset="-122"/>
              <a:ea typeface="黑体" panose="02010609060101010101" pitchFamily="49" charset="-122"/>
              <a:sym typeface="+mn-ea"/>
            </a:endParaRPr>
          </a:p>
        </p:txBody>
      </p:sp>
      <p:sp>
        <p:nvSpPr>
          <p:cNvPr id="17" name="Text Box 11"/>
          <p:cNvSpPr txBox="1">
            <a:spLocks noChangeArrowheads="1"/>
          </p:cNvSpPr>
          <p:nvPr>
            <p:custDataLst>
              <p:tags r:id="rId27"/>
            </p:custDataLst>
          </p:nvPr>
        </p:nvSpPr>
        <p:spPr bwMode="ltGray">
          <a:xfrm>
            <a:off x="6416933" y="2993471"/>
            <a:ext cx="2536990" cy="460375"/>
          </a:xfrm>
          <a:prstGeom prst="rect">
            <a:avLst/>
          </a:prstGeom>
          <a:noFill/>
          <a:ln w="12700">
            <a:noFill/>
            <a:miter lim="800000"/>
            <a:headEnd type="none" w="sm" len="sm"/>
            <a:tailEnd type="none" w="sm" len="sm"/>
          </a:ln>
          <a:effectLst/>
        </p:spPr>
        <p:txBody>
          <a:bodyPr wrap="square">
            <a:spAutoFit/>
          </a:bodyPr>
          <a:lstStyle/>
          <a:p>
            <a:pPr marR="0" algn="ctr" defTabSz="914400">
              <a:lnSpc>
                <a:spcPct val="100000"/>
              </a:lnSpc>
              <a:spcBef>
                <a:spcPct val="50000"/>
              </a:spcBef>
              <a:buClrTx/>
              <a:buSzTx/>
              <a:buFontTx/>
              <a:defRPr/>
            </a:pPr>
            <a:r>
              <a:rPr kumimoji="1" lang="zh-CN" altLang="en-US" sz="2400" b="1" kern="1200" cap="none" spc="0" normalizeH="0" baseline="0" noProof="0">
                <a:solidFill>
                  <a:srgbClr val="FF0000"/>
                </a:solidFill>
                <a:effectLst/>
                <a:latin typeface="黑体" panose="02010609060101010101" pitchFamily="49" charset="-122"/>
                <a:ea typeface="黑体" panose="02010609060101010101" pitchFamily="49" charset="-122"/>
                <a:cs typeface="+mn-cs"/>
              </a:rPr>
              <a:t>八面体空隙</a:t>
            </a:r>
            <a:endParaRPr kumimoji="1" lang="zh-CN" altLang="en-US" sz="2400" b="1" kern="1200" cap="none" spc="0" normalizeH="0" baseline="0" noProof="0">
              <a:solidFill>
                <a:srgbClr val="FF0000"/>
              </a:solidFill>
              <a:effectLst/>
              <a:latin typeface="黑体" panose="02010609060101010101" pitchFamily="49" charset="-122"/>
              <a:ea typeface="黑体" panose="02010609060101010101" pitchFamily="49" charset="-122"/>
              <a:cs typeface="+mn-cs"/>
              <a:sym typeface="+mn-ea"/>
            </a:endParaRPr>
          </a:p>
        </p:txBody>
      </p:sp>
      <p:sp>
        <p:nvSpPr>
          <p:cNvPr id="18" name="Text Box 11"/>
          <p:cNvSpPr txBox="1">
            <a:spLocks noChangeArrowheads="1"/>
          </p:cNvSpPr>
          <p:nvPr>
            <p:custDataLst>
              <p:tags r:id="rId28"/>
            </p:custDataLst>
          </p:nvPr>
        </p:nvSpPr>
        <p:spPr bwMode="ltGray">
          <a:xfrm>
            <a:off x="9136135" y="2977599"/>
            <a:ext cx="2644285" cy="460375"/>
          </a:xfrm>
          <a:prstGeom prst="rect">
            <a:avLst/>
          </a:prstGeom>
          <a:noFill/>
          <a:ln w="12700">
            <a:noFill/>
            <a:miter lim="800000"/>
            <a:headEnd type="none" w="sm" len="sm"/>
            <a:tailEnd type="none" w="sm" len="sm"/>
          </a:ln>
          <a:effectLst/>
        </p:spPr>
        <p:txBody>
          <a:bodyPr wrap="square">
            <a:spAutoFit/>
          </a:bodyPr>
          <a:lstStyle/>
          <a:p>
            <a:pPr marR="0" algn="ctr" defTabSz="914400">
              <a:lnSpc>
                <a:spcPct val="100000"/>
              </a:lnSpc>
              <a:spcBef>
                <a:spcPct val="50000"/>
              </a:spcBef>
              <a:buClrTx/>
              <a:buSzTx/>
              <a:buFontTx/>
              <a:defRPr/>
            </a:pPr>
            <a:r>
              <a:rPr kumimoji="1" lang="zh-CN" altLang="en-US" sz="2400" b="1" noProof="0">
                <a:solidFill>
                  <a:srgbClr val="FF0000"/>
                </a:solidFill>
                <a:effectLst/>
                <a:latin typeface="黑体" panose="02010609060101010101" pitchFamily="49" charset="-122"/>
                <a:ea typeface="黑体" panose="02010609060101010101" pitchFamily="49" charset="-122"/>
                <a:sym typeface="+mn-ea"/>
              </a:rPr>
              <a:t>面心立方最密堆积</a:t>
            </a:r>
            <a:endParaRPr kumimoji="1" lang="zh-CN" altLang="en-US" sz="2400" b="1" kern="1200" cap="none" spc="0" normalizeH="0" baseline="0" noProof="0">
              <a:solidFill>
                <a:srgbClr val="FF0000"/>
              </a:solidFill>
              <a:effectLst/>
              <a:latin typeface="黑体" panose="02010609060101010101" pitchFamily="49" charset="-122"/>
              <a:ea typeface="黑体" panose="02010609060101010101" pitchFamily="49" charset="-122"/>
              <a:cs typeface="+mn-cs"/>
              <a:sym typeface="+mn-ea"/>
            </a:endParaRPr>
          </a:p>
        </p:txBody>
      </p:sp>
    </p:spTree>
    <p:custDataLst>
      <p:tags r:id="rId29"/>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48843"/>
                                        </p:tgtEl>
                                        <p:attrNameLst>
                                          <p:attrName>style.visibility</p:attrName>
                                        </p:attrNameLst>
                                      </p:cBhvr>
                                      <p:to>
                                        <p:strVal val="visible"/>
                                      </p:to>
                                    </p:set>
                                    <p:anim calcmode="lin" valueType="num">
                                      <p:cBhvr additive="base">
                                        <p:cTn id="7" dur="500" fill="hold"/>
                                        <p:tgtEl>
                                          <p:spTgt spid="248843"/>
                                        </p:tgtEl>
                                        <p:attrNameLst>
                                          <p:attrName>ppt_x</p:attrName>
                                        </p:attrNameLst>
                                      </p:cBhvr>
                                      <p:tavLst>
                                        <p:tav tm="0">
                                          <p:val>
                                            <p:strVal val="1+#ppt_w/2"/>
                                          </p:val>
                                        </p:tav>
                                        <p:tav tm="100000">
                                          <p:val>
                                            <p:strVal val="#ppt_x"/>
                                          </p:val>
                                        </p:tav>
                                      </p:tavLst>
                                    </p:anim>
                                    <p:anim calcmode="lin" valueType="num">
                                      <p:cBhvr additive="base">
                                        <p:cTn id="8" dur="500" fill="hold"/>
                                        <p:tgtEl>
                                          <p:spTgt spid="2488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8195"/>
                                        </p:tgtEl>
                                        <p:attrNameLst>
                                          <p:attrName>style.visibility</p:attrName>
                                        </p:attrNameLst>
                                      </p:cBhvr>
                                      <p:to>
                                        <p:strVal val="visible"/>
                                      </p:to>
                                    </p:set>
                                    <p:animEffect transition="in" filter="fade">
                                      <p:cBhvr>
                                        <p:cTn id="27" dur="1000"/>
                                        <p:tgtEl>
                                          <p:spTgt spid="8195"/>
                                        </p:tgtEl>
                                      </p:cBhvr>
                                    </p:animEffect>
                                    <p:anim calcmode="lin" valueType="num">
                                      <p:cBhvr>
                                        <p:cTn id="28" dur="1000" fill="hold"/>
                                        <p:tgtEl>
                                          <p:spTgt spid="8195"/>
                                        </p:tgtEl>
                                        <p:attrNameLst>
                                          <p:attrName>ppt_x</p:attrName>
                                        </p:attrNameLst>
                                      </p:cBhvr>
                                      <p:tavLst>
                                        <p:tav tm="0">
                                          <p:val>
                                            <p:strVal val="#ppt_x"/>
                                          </p:val>
                                        </p:tav>
                                        <p:tav tm="100000">
                                          <p:val>
                                            <p:strVal val="#ppt_x"/>
                                          </p:val>
                                        </p:tav>
                                      </p:tavLst>
                                    </p:anim>
                                    <p:anim calcmode="lin" valueType="num">
                                      <p:cBhvr>
                                        <p:cTn id="29" dur="1000" fill="hold"/>
                                        <p:tgtEl>
                                          <p:spTgt spid="819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8195"/>
                                        </p:tgtEl>
                                      </p:cBhvr>
                                    </p:animEffect>
                                    <p:set>
                                      <p:cBhvr>
                                        <p:cTn id="34" dur="1" fill="hold">
                                          <p:stCondLst>
                                            <p:cond delay="499"/>
                                          </p:stCondLst>
                                        </p:cTn>
                                        <p:tgtEl>
                                          <p:spTgt spid="819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1+#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1+#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88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blinds(horizontal)">
                                      <p:cBhvr>
                                        <p:cTn id="63" dur="500"/>
                                        <p:tgtEl>
                                          <p:spTgt spid="3"/>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blinds(horizontal)">
                                      <p:cBhvr>
                                        <p:cTn id="6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69" fill="hold" display="0">
                  <p:stCondLst>
                    <p:cond delay="indefinite"/>
                  </p:stCondLst>
                  <p:endCondLst>
                    <p:cond evt="onNext" delay="0">
                      <p:tgtEl>
                        <p:sldTgt/>
                      </p:tgtEl>
                    </p:cond>
                    <p:cond evt="onPrev" delay="0">
                      <p:tgtEl>
                        <p:sldTgt/>
                      </p:tgtEl>
                    </p:cond>
                  </p:endCondLst>
                </p:cTn>
                <p:tgtEl>
                  <p:spTgt spid="248838"/>
                </p:tgtEl>
              </p:cMediaNode>
            </p:video>
          </p:childTnLst>
        </p:cTn>
      </p:par>
    </p:tnLst>
    <p:bldLst>
      <p:bldP spid="248843" grpId="0" bldLvl="0" animBg="1"/>
      <p:bldP spid="8" grpId="0" bldLvl="0" animBg="1"/>
      <p:bldP spid="248847" grpId="0"/>
      <p:bldP spid="4" grpId="0"/>
      <p:bldP spid="5" grpId="0"/>
      <p:bldP spid="9" grpId="0"/>
      <p:bldP spid="10" grpId="0"/>
      <p:bldP spid="6" grpId="0" bldLvl="0" animBg="1"/>
      <p:bldP spid="17" grpId="0" bldLvl="0" animBg="1"/>
      <p:bldP spid="18"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389255" y="550545"/>
            <a:ext cx="3100070" cy="645160"/>
          </a:xfrm>
          <a:prstGeom prst="rect">
            <a:avLst/>
          </a:prstGeom>
          <a:noFill/>
        </p:spPr>
        <p:txBody>
          <a:bodyPr wrap="square" rtlCol="0" anchor="t">
            <a:spAutoFit/>
          </a:bodyPr>
          <a:lstStyle/>
          <a:p>
            <a:r>
              <a:rPr lang="zh-CN" altLang="en-US" sz="3600">
                <a:sym typeface="+mn-ea"/>
              </a:rPr>
              <a:t>一</a:t>
            </a:r>
            <a:r>
              <a:rPr lang="en-US" altLang="zh-CN" sz="3600">
                <a:sym typeface="+mn-ea"/>
              </a:rPr>
              <a:t>.</a:t>
            </a:r>
            <a:r>
              <a:rPr lang="zh-CN" altLang="en-US" sz="3600">
                <a:sym typeface="+mn-ea"/>
              </a:rPr>
              <a:t>金属晶体</a:t>
            </a:r>
            <a:endParaRPr lang="zh-CN" altLang="en-US" sz="3600">
              <a:sym typeface="+mn-ea"/>
            </a:endParaRPr>
          </a:p>
        </p:txBody>
      </p:sp>
      <p:sp>
        <p:nvSpPr>
          <p:cNvPr id="4" name="文本框 3"/>
          <p:cNvSpPr txBox="1"/>
          <p:nvPr/>
        </p:nvSpPr>
        <p:spPr>
          <a:xfrm>
            <a:off x="548640" y="1497965"/>
            <a:ext cx="1554480" cy="645160"/>
          </a:xfrm>
          <a:prstGeom prst="rect">
            <a:avLst/>
          </a:prstGeom>
          <a:noFill/>
        </p:spPr>
        <p:txBody>
          <a:bodyPr wrap="none" rtlCol="0">
            <a:spAutoFit/>
          </a:bodyPr>
          <a:lstStyle/>
          <a:p>
            <a:r>
              <a:rPr lang="zh-CN" altLang="en-US" sz="3600" b="1">
                <a:solidFill>
                  <a:srgbClr val="FF0000"/>
                </a:solidFill>
                <a:sym typeface="+mn-ea"/>
              </a:rPr>
              <a:t>定义：</a:t>
            </a:r>
            <a:endParaRPr lang="zh-CN" altLang="en-US" sz="3600" b="1">
              <a:solidFill>
                <a:srgbClr val="FF0000"/>
              </a:solidFill>
              <a:sym typeface="+mn-ea"/>
            </a:endParaRPr>
          </a:p>
        </p:txBody>
      </p:sp>
      <p:sp>
        <p:nvSpPr>
          <p:cNvPr id="5" name="文本框 4"/>
          <p:cNvSpPr txBox="1"/>
          <p:nvPr/>
        </p:nvSpPr>
        <p:spPr>
          <a:xfrm>
            <a:off x="2143125" y="1497965"/>
            <a:ext cx="6583680" cy="645160"/>
          </a:xfrm>
          <a:prstGeom prst="rect">
            <a:avLst/>
          </a:prstGeom>
          <a:noFill/>
        </p:spPr>
        <p:txBody>
          <a:bodyPr wrap="none" rtlCol="0">
            <a:spAutoFit/>
            <a:scene3d>
              <a:camera prst="orthographicFront"/>
              <a:lightRig rig="threePt" dir="t"/>
            </a:scene3d>
          </a:bodyPr>
          <a:lstStyle/>
          <a:p>
            <a:r>
              <a:rPr lang="zh-CN" altLang="en-US" sz="3600" b="1">
                <a:solidFill>
                  <a:schemeClr val="tx1"/>
                </a:solidFill>
                <a:effectLst>
                  <a:outerShdw blurRad="38100" dist="19050" dir="2700000" algn="tl" rotWithShape="0">
                    <a:schemeClr val="dk1">
                      <a:alpha val="40000"/>
                    </a:schemeClr>
                  </a:outerShdw>
                </a:effectLst>
                <a:sym typeface="+mn-ea"/>
              </a:rPr>
              <a:t>金属原子通过金属键形成的晶体</a:t>
            </a:r>
            <a:endParaRPr lang="zh-CN" altLang="en-US" sz="3600" b="1">
              <a:solidFill>
                <a:schemeClr val="tx1"/>
              </a:solidFill>
              <a:effectLst>
                <a:outerShdw blurRad="38100" dist="19050" dir="2700000" algn="tl" rotWithShape="0">
                  <a:schemeClr val="dk1">
                    <a:alpha val="40000"/>
                  </a:schemeClr>
                </a:outerShdw>
              </a:effectLst>
              <a:sym typeface="+mn-ea"/>
            </a:endParaRPr>
          </a:p>
        </p:txBody>
      </p:sp>
      <p:sp>
        <p:nvSpPr>
          <p:cNvPr id="6" name="文本框 5"/>
          <p:cNvSpPr txBox="1"/>
          <p:nvPr/>
        </p:nvSpPr>
        <p:spPr>
          <a:xfrm>
            <a:off x="588645" y="2564130"/>
            <a:ext cx="1554480" cy="645160"/>
          </a:xfrm>
          <a:prstGeom prst="rect">
            <a:avLst/>
          </a:prstGeom>
          <a:noFill/>
        </p:spPr>
        <p:txBody>
          <a:bodyPr wrap="none" rtlCol="0">
            <a:spAutoFit/>
          </a:bodyPr>
          <a:lstStyle/>
          <a:p>
            <a:r>
              <a:rPr lang="zh-CN" altLang="en-US" sz="3600" b="1">
                <a:solidFill>
                  <a:srgbClr val="FF0000"/>
                </a:solidFill>
                <a:sym typeface="+mn-ea"/>
              </a:rPr>
              <a:t>特征：</a:t>
            </a:r>
            <a:endParaRPr lang="zh-CN" altLang="en-US" sz="3600" b="1">
              <a:solidFill>
                <a:srgbClr val="FF0000"/>
              </a:solidFill>
              <a:sym typeface="+mn-ea"/>
            </a:endParaRPr>
          </a:p>
        </p:txBody>
      </p:sp>
      <p:sp>
        <p:nvSpPr>
          <p:cNvPr id="100" name="文本框 99"/>
          <p:cNvSpPr txBox="1"/>
          <p:nvPr/>
        </p:nvSpPr>
        <p:spPr>
          <a:xfrm>
            <a:off x="1906270" y="2414270"/>
            <a:ext cx="9257665" cy="2030095"/>
          </a:xfrm>
          <a:prstGeom prst="rect">
            <a:avLst/>
          </a:prstGeom>
          <a:noFill/>
          <a:ln w="9525">
            <a:noFill/>
          </a:ln>
        </p:spPr>
        <p:txBody>
          <a:bodyPr wrap="square">
            <a:spAutoFit/>
          </a:bodyPr>
          <a:lstStyle/>
          <a:p>
            <a:pPr indent="266700" fontAlgn="auto">
              <a:lnSpc>
                <a:spcPct val="150000"/>
              </a:lnSpc>
            </a:pPr>
            <a:r>
              <a:rPr lang="zh-CN" sz="2800" b="1">
                <a:ea typeface="宋体" panose="02010600030101010101" pitchFamily="2" charset="-122"/>
              </a:rPr>
              <a:t>由于</a:t>
            </a:r>
            <a:r>
              <a:rPr lang="en-US" sz="2800" b="1">
                <a:latin typeface="宋体" panose="02010600030101010101" pitchFamily="2" charset="-122"/>
                <a:cs typeface="Times New Roman" panose="02020603050405020304" pitchFamily="18" charset="0"/>
              </a:rPr>
              <a:t>“</a:t>
            </a:r>
            <a:r>
              <a:rPr lang="zh-CN" sz="2800" b="1">
                <a:ea typeface="宋体" panose="02010600030101010101" pitchFamily="2" charset="-122"/>
              </a:rPr>
              <a:t>自由电子</a:t>
            </a:r>
            <a:r>
              <a:rPr lang="en-US" sz="2800" b="1">
                <a:latin typeface="宋体" panose="02010600030101010101" pitchFamily="2" charset="-122"/>
                <a:cs typeface="Times New Roman" panose="02020603050405020304" pitchFamily="18" charset="0"/>
              </a:rPr>
              <a:t>”</a:t>
            </a:r>
            <a:r>
              <a:rPr lang="zh-CN" sz="2800" b="1">
                <a:ea typeface="宋体" panose="02010600030101010101" pitchFamily="2" charset="-122"/>
              </a:rPr>
              <a:t>为整个金属所共有，所以金属键没有饱和性和方向性，从而导致金属晶体可以看做等径圆球的堆积。</a:t>
            </a:r>
            <a:endParaRPr lang="zh-CN" altLang="en-US" sz="2800" b="1">
              <a:ea typeface="宋体" panose="02010600030101010101" pitchFamily="2" charset="-122"/>
            </a:endParaRPr>
          </a:p>
        </p:txBody>
      </p:sp>
      <p:pic>
        <p:nvPicPr>
          <p:cNvPr id="8193" name="Picture 2" descr="金属晶体1"/>
          <p:cNvPicPr>
            <a:picLocks noChangeAspect="1"/>
          </p:cNvPicPr>
          <p:nvPr/>
        </p:nvPicPr>
        <p:blipFill>
          <a:blip r:embed="rId1"/>
          <a:stretch>
            <a:fillRect/>
          </a:stretch>
        </p:blipFill>
        <p:spPr>
          <a:xfrm>
            <a:off x="4244340" y="3775710"/>
            <a:ext cx="3928110" cy="26682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8" name="Rectangle 9"/>
          <p:cNvSpPr/>
          <p:nvPr>
            <p:custDataLst>
              <p:tags r:id="rId1"/>
            </p:custDataLst>
          </p:nvPr>
        </p:nvSpPr>
        <p:spPr>
          <a:xfrm>
            <a:off x="528583" y="1140337"/>
            <a:ext cx="4681538" cy="647700"/>
          </a:xfrm>
          <a:prstGeom prst="rect">
            <a:avLst/>
          </a:prstGeom>
          <a:noFill/>
          <a:ln w="9525">
            <a:noFill/>
          </a:ln>
        </p:spPr>
        <p:txBody>
          <a:bodyPr anchor="ctr">
            <a:scene3d>
              <a:camera prst="orthographicFront"/>
              <a:lightRig rig="threePt" dir="t"/>
            </a:scene3d>
          </a:bodyPr>
          <a:lstStyle/>
          <a:p>
            <a:pPr>
              <a:lnSpc>
                <a:spcPct val="80000"/>
              </a:lnSpc>
            </a:pPr>
            <a:r>
              <a:rPr lang="zh-CN" altLang="en-US" sz="3200" b="1">
                <a:ln w="22225">
                  <a:solidFill>
                    <a:schemeClr val="accent2"/>
                  </a:solidFill>
                  <a:prstDash val="solid"/>
                </a:ln>
                <a:solidFill>
                  <a:schemeClr val="accent2">
                    <a:lumMod val="40000"/>
                    <a:lumOff val="60000"/>
                  </a:schemeClr>
                </a:solidFill>
                <a:effectLst/>
                <a:latin typeface="黑体" panose="02010609060101010101" pitchFamily="49" charset="-122"/>
                <a:ea typeface="黑体" panose="02010609060101010101" pitchFamily="49" charset="-122"/>
              </a:rPr>
              <a:t>（</a:t>
            </a:r>
            <a:r>
              <a:rPr lang="en-US" altLang="zh-CN" sz="3200" b="1">
                <a:ln w="22225">
                  <a:solidFill>
                    <a:schemeClr val="accent2"/>
                  </a:solidFill>
                  <a:prstDash val="solid"/>
                </a:ln>
                <a:solidFill>
                  <a:schemeClr val="accent2">
                    <a:lumMod val="40000"/>
                    <a:lumOff val="60000"/>
                  </a:schemeClr>
                </a:solidFill>
                <a:effectLst/>
                <a:latin typeface="黑体" panose="02010609060101010101" pitchFamily="49" charset="-122"/>
                <a:ea typeface="黑体" panose="02010609060101010101" pitchFamily="49" charset="-122"/>
              </a:rPr>
              <a:t>2</a:t>
            </a:r>
            <a:r>
              <a:rPr lang="zh-CN" altLang="en-US" sz="3200" b="1">
                <a:ln w="22225">
                  <a:solidFill>
                    <a:schemeClr val="accent2"/>
                  </a:solidFill>
                  <a:prstDash val="solid"/>
                </a:ln>
                <a:solidFill>
                  <a:schemeClr val="accent2">
                    <a:lumMod val="40000"/>
                    <a:lumOff val="60000"/>
                  </a:schemeClr>
                </a:solidFill>
                <a:effectLst/>
                <a:latin typeface="黑体" panose="02010609060101010101" pitchFamily="49" charset="-122"/>
                <a:ea typeface="黑体" panose="02010609060101010101" pitchFamily="49" charset="-122"/>
              </a:rPr>
              <a:t>）氯化铯型晶胞</a:t>
            </a:r>
            <a:endParaRPr lang="zh-CN" altLang="en-US" sz="3200" b="1">
              <a:ln w="22225">
                <a:solidFill>
                  <a:schemeClr val="accent2"/>
                </a:solidFill>
                <a:prstDash val="solid"/>
              </a:ln>
              <a:solidFill>
                <a:schemeClr val="accent2">
                  <a:lumMod val="40000"/>
                  <a:lumOff val="60000"/>
                </a:schemeClr>
              </a:solidFill>
              <a:effectLst/>
              <a:latin typeface="黑体" panose="02010609060101010101" pitchFamily="49" charset="-122"/>
              <a:ea typeface="黑体" panose="02010609060101010101" pitchFamily="49" charset="-122"/>
            </a:endParaRPr>
          </a:p>
        </p:txBody>
      </p:sp>
      <p:sp>
        <p:nvSpPr>
          <p:cNvPr id="248846" name="Rectangle 14"/>
          <p:cNvSpPr/>
          <p:nvPr>
            <p:custDataLst>
              <p:tags r:id="rId2"/>
            </p:custDataLst>
          </p:nvPr>
        </p:nvSpPr>
        <p:spPr>
          <a:xfrm>
            <a:off x="4440544" y="5750765"/>
            <a:ext cx="7820482" cy="583565"/>
          </a:xfrm>
          <a:prstGeom prst="rect">
            <a:avLst/>
          </a:prstGeom>
          <a:noFill/>
          <a:ln w="9525">
            <a:noFill/>
          </a:ln>
        </p:spPr>
        <p:txBody>
          <a:bodyPr wrap="square">
            <a:spAutoFit/>
          </a:bodyPr>
          <a:lstStyle/>
          <a:p>
            <a:pPr algn="l">
              <a:spcBef>
                <a:spcPct val="50000"/>
              </a:spcBef>
              <a:buClrTx/>
              <a:buSzTx/>
              <a:buFontTx/>
            </a:pPr>
            <a:r>
              <a:rPr kumimoji="1" lang="zh-CN" altLang="en-US" sz="3200" b="1" noProof="0">
                <a:effectLst/>
                <a:latin typeface="Times New Roman" panose="02020603050405020304" pitchFamily="18" charset="0"/>
                <a:ea typeface="黑体" panose="02010609060101010101" pitchFamily="49" charset="-122"/>
                <a:cs typeface="Times New Roman" panose="02020603050405020304" pitchFamily="18" charset="0"/>
              </a:rPr>
              <a:t>与</a:t>
            </a:r>
            <a:r>
              <a:rPr kumimoji="1" lang="en-US" altLang="zh-CN" sz="3200" b="1" noProof="0">
                <a:effectLst/>
                <a:latin typeface="Times New Roman" panose="02020603050405020304" pitchFamily="18" charset="0"/>
                <a:ea typeface="黑体" panose="02010609060101010101" pitchFamily="49" charset="-122"/>
                <a:cs typeface="Times New Roman" panose="02020603050405020304" pitchFamily="18" charset="0"/>
              </a:rPr>
              <a:t>Cs</a:t>
            </a:r>
            <a:r>
              <a:rPr kumimoji="1" lang="zh-CN" altLang="en-US" sz="3200" b="1" baseline="30000" noProof="0">
                <a:effectLst/>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3200" b="1" noProof="0">
                <a:effectLst/>
                <a:latin typeface="Times New Roman" panose="02020603050405020304" pitchFamily="18" charset="0"/>
                <a:ea typeface="黑体" panose="02010609060101010101" pitchFamily="49" charset="-122"/>
                <a:cs typeface="Times New Roman" panose="02020603050405020304" pitchFamily="18" charset="0"/>
              </a:rPr>
              <a:t>等距离且最近的</a:t>
            </a:r>
            <a:r>
              <a:rPr kumimoji="1" lang="en-US" altLang="zh-CN" sz="3200" b="1" noProof="0">
                <a:effectLst/>
                <a:latin typeface="Times New Roman" panose="02020603050405020304" pitchFamily="18" charset="0"/>
                <a:ea typeface="黑体" panose="02010609060101010101" pitchFamily="49" charset="-122"/>
                <a:cs typeface="Times New Roman" panose="02020603050405020304" pitchFamily="18" charset="0"/>
                <a:sym typeface="+mn-ea"/>
              </a:rPr>
              <a:t>Cs</a:t>
            </a:r>
            <a:r>
              <a:rPr kumimoji="1" lang="zh-CN" altLang="en-US" sz="3200" b="1" baseline="30000" noProof="0">
                <a:effectLst/>
                <a:latin typeface="Times New Roman" panose="02020603050405020304" pitchFamily="18" charset="0"/>
                <a:ea typeface="黑体" panose="02010609060101010101" pitchFamily="49" charset="-122"/>
                <a:cs typeface="Times New Roman" panose="02020603050405020304" pitchFamily="18" charset="0"/>
                <a:sym typeface="+mn-ea"/>
              </a:rPr>
              <a:t>+</a:t>
            </a:r>
            <a:r>
              <a:rPr kumimoji="1" lang="zh-CN" altLang="en-US" sz="3200" b="1" noProof="0">
                <a:effectLst/>
                <a:latin typeface="Times New Roman" panose="02020603050405020304" pitchFamily="18" charset="0"/>
                <a:ea typeface="黑体" panose="02010609060101010101" pitchFamily="49" charset="-122"/>
                <a:cs typeface="Times New Roman" panose="02020603050405020304" pitchFamily="18" charset="0"/>
              </a:rPr>
              <a:t>有：</a:t>
            </a:r>
            <a:endParaRPr kumimoji="1" lang="zh-CN" altLang="en-US" sz="3200" b="1" noProof="0">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8847" name="Rectangle 15"/>
          <p:cNvSpPr/>
          <p:nvPr>
            <p:custDataLst>
              <p:tags r:id="rId3"/>
            </p:custDataLst>
          </p:nvPr>
        </p:nvSpPr>
        <p:spPr>
          <a:xfrm>
            <a:off x="9742483" y="5812483"/>
            <a:ext cx="716280" cy="521970"/>
          </a:xfrm>
          <a:prstGeom prst="rect">
            <a:avLst/>
          </a:prstGeom>
          <a:noFill/>
          <a:ln w="9525">
            <a:noFill/>
          </a:ln>
        </p:spPr>
        <p:txBody>
          <a:bodyPr wrap="none">
            <a:spAutoFit/>
          </a:bodyPr>
          <a:lstStyle/>
          <a:p>
            <a:r>
              <a:rPr lang="en-US" altLang="zh-CN" sz="2800" b="1">
                <a:latin typeface="Times New Roman" panose="02020603050405020304" pitchFamily="18" charset="0"/>
              </a:rPr>
              <a:t>6</a:t>
            </a:r>
            <a:r>
              <a:rPr lang="zh-CN" altLang="en-US" sz="2800" b="1">
                <a:latin typeface="Times New Roman" panose="02020603050405020304" pitchFamily="18" charset="0"/>
              </a:rPr>
              <a:t>个</a:t>
            </a:r>
            <a:endParaRPr lang="zh-CN" altLang="en-US" sz="2800" b="1">
              <a:latin typeface="Times New Roman" panose="02020603050405020304" pitchFamily="18" charset="0"/>
            </a:endParaRPr>
          </a:p>
        </p:txBody>
      </p:sp>
      <p:grpSp>
        <p:nvGrpSpPr>
          <p:cNvPr id="9219" name="Group 177"/>
          <p:cNvGrpSpPr/>
          <p:nvPr>
            <p:custDataLst>
              <p:tags r:id="rId4"/>
            </p:custDataLst>
          </p:nvPr>
        </p:nvGrpSpPr>
        <p:grpSpPr>
          <a:xfrm>
            <a:off x="2227344" y="4947004"/>
            <a:ext cx="1505941" cy="1573239"/>
            <a:chOff x="816" y="2064"/>
            <a:chExt cx="1920" cy="1920"/>
          </a:xfrm>
        </p:grpSpPr>
        <p:grpSp>
          <p:nvGrpSpPr>
            <p:cNvPr id="9249" name="Group 178"/>
            <p:cNvGrpSpPr/>
            <p:nvPr>
              <p:custDataLst>
                <p:tags r:id="rId5"/>
              </p:custDataLst>
            </p:nvPr>
          </p:nvGrpSpPr>
          <p:grpSpPr>
            <a:xfrm>
              <a:off x="912" y="2160"/>
              <a:ext cx="1728" cy="1728"/>
              <a:chOff x="2160" y="2064"/>
              <a:chExt cx="1728" cy="1728"/>
            </a:xfrm>
          </p:grpSpPr>
          <p:sp>
            <p:nvSpPr>
              <p:cNvPr id="9259" name="Line 179"/>
              <p:cNvSpPr/>
              <p:nvPr>
                <p:custDataLst>
                  <p:tags r:id="rId6"/>
                </p:custDataLst>
              </p:nvPr>
            </p:nvSpPr>
            <p:spPr>
              <a:xfrm>
                <a:off x="2592" y="3360"/>
                <a:ext cx="1296" cy="0"/>
              </a:xfrm>
              <a:prstGeom prst="line">
                <a:avLst/>
              </a:prstGeom>
              <a:ln w="38100" cap="flat" cmpd="sng">
                <a:solidFill>
                  <a:srgbClr val="CCCCFF"/>
                </a:solidFill>
                <a:prstDash val="solid"/>
                <a:headEnd type="none" w="med" len="med"/>
                <a:tailEnd type="none" w="med" len="med"/>
              </a:ln>
            </p:spPr>
            <p:txBody>
              <a:bodyPr/>
              <a:lstStyle/>
              <a:p/>
            </p:txBody>
          </p:sp>
          <p:sp>
            <p:nvSpPr>
              <p:cNvPr id="9260" name="Line 180"/>
              <p:cNvSpPr/>
              <p:nvPr>
                <p:custDataLst>
                  <p:tags r:id="rId7"/>
                </p:custDataLst>
              </p:nvPr>
            </p:nvSpPr>
            <p:spPr>
              <a:xfrm flipH="1">
                <a:off x="3888" y="2064"/>
                <a:ext cx="0" cy="1296"/>
              </a:xfrm>
              <a:prstGeom prst="line">
                <a:avLst/>
              </a:prstGeom>
              <a:ln w="38100" cap="flat" cmpd="sng">
                <a:solidFill>
                  <a:srgbClr val="CCCCFF"/>
                </a:solidFill>
                <a:prstDash val="solid"/>
                <a:headEnd type="none" w="med" len="med"/>
                <a:tailEnd type="none" w="med" len="med"/>
              </a:ln>
            </p:spPr>
            <p:txBody>
              <a:bodyPr/>
              <a:lstStyle/>
              <a:p/>
            </p:txBody>
          </p:sp>
          <p:sp>
            <p:nvSpPr>
              <p:cNvPr id="9261" name="Line 181"/>
              <p:cNvSpPr/>
              <p:nvPr>
                <p:custDataLst>
                  <p:tags r:id="rId8"/>
                </p:custDataLst>
              </p:nvPr>
            </p:nvSpPr>
            <p:spPr>
              <a:xfrm flipV="1">
                <a:off x="2160" y="3360"/>
                <a:ext cx="432" cy="432"/>
              </a:xfrm>
              <a:prstGeom prst="line">
                <a:avLst/>
              </a:prstGeom>
              <a:ln w="38100" cap="flat" cmpd="sng">
                <a:solidFill>
                  <a:srgbClr val="CCCCFF"/>
                </a:solidFill>
                <a:prstDash val="solid"/>
                <a:headEnd type="none" w="med" len="med"/>
                <a:tailEnd type="none" w="med" len="med"/>
              </a:ln>
            </p:spPr>
            <p:txBody>
              <a:bodyPr/>
              <a:lstStyle/>
              <a:p/>
            </p:txBody>
          </p:sp>
          <p:sp>
            <p:nvSpPr>
              <p:cNvPr id="9262" name="Line 182"/>
              <p:cNvSpPr/>
              <p:nvPr>
                <p:custDataLst>
                  <p:tags r:id="rId9"/>
                </p:custDataLst>
              </p:nvPr>
            </p:nvSpPr>
            <p:spPr>
              <a:xfrm flipV="1">
                <a:off x="3456" y="3360"/>
                <a:ext cx="432" cy="432"/>
              </a:xfrm>
              <a:prstGeom prst="line">
                <a:avLst/>
              </a:prstGeom>
              <a:ln w="38100" cap="flat" cmpd="sng">
                <a:solidFill>
                  <a:srgbClr val="CCCCFF"/>
                </a:solidFill>
                <a:prstDash val="solid"/>
                <a:headEnd type="none" w="med" len="med"/>
                <a:tailEnd type="none" w="med" len="med"/>
              </a:ln>
            </p:spPr>
            <p:txBody>
              <a:bodyPr/>
              <a:lstStyle/>
              <a:p/>
            </p:txBody>
          </p:sp>
          <p:sp>
            <p:nvSpPr>
              <p:cNvPr id="9263" name="Line 183"/>
              <p:cNvSpPr/>
              <p:nvPr>
                <p:custDataLst>
                  <p:tags r:id="rId10"/>
                </p:custDataLst>
              </p:nvPr>
            </p:nvSpPr>
            <p:spPr>
              <a:xfrm>
                <a:off x="2592" y="2064"/>
                <a:ext cx="1296" cy="0"/>
              </a:xfrm>
              <a:prstGeom prst="line">
                <a:avLst/>
              </a:prstGeom>
              <a:ln w="38100" cap="flat" cmpd="sng">
                <a:solidFill>
                  <a:srgbClr val="CCCCFF"/>
                </a:solidFill>
                <a:prstDash val="solid"/>
                <a:headEnd type="none" w="med" len="med"/>
                <a:tailEnd type="none" w="med" len="med"/>
              </a:ln>
            </p:spPr>
            <p:txBody>
              <a:bodyPr/>
              <a:lstStyle/>
              <a:p/>
            </p:txBody>
          </p:sp>
          <p:sp>
            <p:nvSpPr>
              <p:cNvPr id="9264" name="Line 184"/>
              <p:cNvSpPr/>
              <p:nvPr>
                <p:custDataLst>
                  <p:tags r:id="rId11"/>
                </p:custDataLst>
              </p:nvPr>
            </p:nvSpPr>
            <p:spPr>
              <a:xfrm flipH="1" flipV="1">
                <a:off x="3456" y="2496"/>
                <a:ext cx="0" cy="1296"/>
              </a:xfrm>
              <a:prstGeom prst="line">
                <a:avLst/>
              </a:prstGeom>
              <a:ln w="38100" cap="flat" cmpd="sng">
                <a:solidFill>
                  <a:srgbClr val="CCCCFF"/>
                </a:solidFill>
                <a:prstDash val="solid"/>
                <a:headEnd type="none" w="med" len="med"/>
                <a:tailEnd type="none" w="med" len="med"/>
              </a:ln>
            </p:spPr>
            <p:txBody>
              <a:bodyPr/>
              <a:lstStyle/>
              <a:p/>
            </p:txBody>
          </p:sp>
          <p:sp>
            <p:nvSpPr>
              <p:cNvPr id="9265" name="Line 185"/>
              <p:cNvSpPr/>
              <p:nvPr>
                <p:custDataLst>
                  <p:tags r:id="rId12"/>
                </p:custDataLst>
              </p:nvPr>
            </p:nvSpPr>
            <p:spPr>
              <a:xfrm flipV="1">
                <a:off x="3456" y="2064"/>
                <a:ext cx="432" cy="432"/>
              </a:xfrm>
              <a:prstGeom prst="line">
                <a:avLst/>
              </a:prstGeom>
              <a:ln w="38100" cap="flat" cmpd="sng">
                <a:solidFill>
                  <a:srgbClr val="CCCCFF"/>
                </a:solidFill>
                <a:prstDash val="solid"/>
                <a:headEnd type="none" w="med" len="med"/>
                <a:tailEnd type="none" w="med" len="med"/>
              </a:ln>
            </p:spPr>
            <p:txBody>
              <a:bodyPr/>
              <a:lstStyle/>
              <a:p/>
            </p:txBody>
          </p:sp>
          <p:sp>
            <p:nvSpPr>
              <p:cNvPr id="9266" name="Line 186"/>
              <p:cNvSpPr/>
              <p:nvPr>
                <p:custDataLst>
                  <p:tags r:id="rId13"/>
                </p:custDataLst>
              </p:nvPr>
            </p:nvSpPr>
            <p:spPr>
              <a:xfrm flipH="1">
                <a:off x="2160" y="2496"/>
                <a:ext cx="0" cy="1296"/>
              </a:xfrm>
              <a:prstGeom prst="line">
                <a:avLst/>
              </a:prstGeom>
              <a:ln w="38100" cap="flat" cmpd="sng">
                <a:solidFill>
                  <a:srgbClr val="CCCCFF"/>
                </a:solidFill>
                <a:prstDash val="solid"/>
                <a:headEnd type="none" w="med" len="med"/>
                <a:tailEnd type="none" w="med" len="med"/>
              </a:ln>
            </p:spPr>
            <p:txBody>
              <a:bodyPr/>
              <a:lstStyle/>
              <a:p/>
            </p:txBody>
          </p:sp>
          <p:sp>
            <p:nvSpPr>
              <p:cNvPr id="9267" name="Line 187"/>
              <p:cNvSpPr/>
              <p:nvPr>
                <p:custDataLst>
                  <p:tags r:id="rId14"/>
                </p:custDataLst>
              </p:nvPr>
            </p:nvSpPr>
            <p:spPr>
              <a:xfrm flipH="1">
                <a:off x="2160" y="2064"/>
                <a:ext cx="432" cy="432"/>
              </a:xfrm>
              <a:prstGeom prst="line">
                <a:avLst/>
              </a:prstGeom>
              <a:ln w="38100" cap="flat" cmpd="sng">
                <a:solidFill>
                  <a:srgbClr val="CCCCFF"/>
                </a:solidFill>
                <a:prstDash val="solid"/>
                <a:headEnd type="none" w="med" len="med"/>
                <a:tailEnd type="none" w="med" len="med"/>
              </a:ln>
            </p:spPr>
            <p:txBody>
              <a:bodyPr/>
              <a:lstStyle/>
              <a:p/>
            </p:txBody>
          </p:sp>
          <p:sp>
            <p:nvSpPr>
              <p:cNvPr id="9268" name="Line 188"/>
              <p:cNvSpPr/>
              <p:nvPr>
                <p:custDataLst>
                  <p:tags r:id="rId15"/>
                </p:custDataLst>
              </p:nvPr>
            </p:nvSpPr>
            <p:spPr>
              <a:xfrm flipH="1">
                <a:off x="2592" y="2064"/>
                <a:ext cx="0" cy="1296"/>
              </a:xfrm>
              <a:prstGeom prst="line">
                <a:avLst/>
              </a:prstGeom>
              <a:ln w="38100" cap="flat" cmpd="sng">
                <a:solidFill>
                  <a:srgbClr val="CCCCFF"/>
                </a:solidFill>
                <a:prstDash val="solid"/>
                <a:headEnd type="none" w="med" len="med"/>
                <a:tailEnd type="none" w="med" len="med"/>
              </a:ln>
            </p:spPr>
            <p:txBody>
              <a:bodyPr/>
              <a:lstStyle/>
              <a:p/>
            </p:txBody>
          </p:sp>
          <p:sp>
            <p:nvSpPr>
              <p:cNvPr id="9269" name="Line 189"/>
              <p:cNvSpPr/>
              <p:nvPr>
                <p:custDataLst>
                  <p:tags r:id="rId16"/>
                </p:custDataLst>
              </p:nvPr>
            </p:nvSpPr>
            <p:spPr>
              <a:xfrm>
                <a:off x="2160" y="3792"/>
                <a:ext cx="1296" cy="0"/>
              </a:xfrm>
              <a:prstGeom prst="line">
                <a:avLst/>
              </a:prstGeom>
              <a:ln w="38100" cap="flat" cmpd="sng">
                <a:solidFill>
                  <a:srgbClr val="CCCCFF"/>
                </a:solidFill>
                <a:prstDash val="solid"/>
                <a:headEnd type="none" w="med" len="med"/>
                <a:tailEnd type="none" w="med" len="med"/>
              </a:ln>
            </p:spPr>
            <p:txBody>
              <a:bodyPr/>
              <a:lstStyle/>
              <a:p/>
            </p:txBody>
          </p:sp>
          <p:sp>
            <p:nvSpPr>
              <p:cNvPr id="9270" name="Line 190"/>
              <p:cNvSpPr/>
              <p:nvPr>
                <p:custDataLst>
                  <p:tags r:id="rId17"/>
                </p:custDataLst>
              </p:nvPr>
            </p:nvSpPr>
            <p:spPr>
              <a:xfrm>
                <a:off x="2160" y="2496"/>
                <a:ext cx="1296" cy="0"/>
              </a:xfrm>
              <a:prstGeom prst="line">
                <a:avLst/>
              </a:prstGeom>
              <a:ln w="38100" cap="flat" cmpd="sng">
                <a:solidFill>
                  <a:srgbClr val="CCCCFF"/>
                </a:solidFill>
                <a:prstDash val="solid"/>
                <a:headEnd type="none" w="med" len="med"/>
                <a:tailEnd type="none" w="med" len="med"/>
              </a:ln>
            </p:spPr>
            <p:txBody>
              <a:bodyPr/>
              <a:lstStyle/>
              <a:p/>
            </p:txBody>
          </p:sp>
        </p:grpSp>
        <p:sp>
          <p:nvSpPr>
            <p:cNvPr id="9250" name="Oval 191"/>
            <p:cNvSpPr/>
            <p:nvPr>
              <p:custDataLst>
                <p:tags r:id="rId18"/>
              </p:custDataLst>
            </p:nvPr>
          </p:nvSpPr>
          <p:spPr>
            <a:xfrm>
              <a:off x="816" y="3792"/>
              <a:ext cx="192" cy="192"/>
            </a:xfrm>
            <a:prstGeom prst="ellipse">
              <a:avLst/>
            </a:prstGeom>
            <a:gradFill rotWithShape="0">
              <a:gsLst>
                <a:gs pos="0">
                  <a:srgbClr val="99FFCC"/>
                </a:gs>
                <a:gs pos="100000">
                  <a:srgbClr val="008C00"/>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9251" name="Oval 192"/>
            <p:cNvSpPr/>
            <p:nvPr>
              <p:custDataLst>
                <p:tags r:id="rId19"/>
              </p:custDataLst>
            </p:nvPr>
          </p:nvSpPr>
          <p:spPr>
            <a:xfrm>
              <a:off x="1584" y="2928"/>
              <a:ext cx="288" cy="288"/>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9252" name="Oval 193"/>
            <p:cNvSpPr/>
            <p:nvPr>
              <p:custDataLst>
                <p:tags r:id="rId20"/>
              </p:custDataLst>
            </p:nvPr>
          </p:nvSpPr>
          <p:spPr>
            <a:xfrm>
              <a:off x="1248" y="3360"/>
              <a:ext cx="192" cy="192"/>
            </a:xfrm>
            <a:prstGeom prst="ellipse">
              <a:avLst/>
            </a:prstGeom>
            <a:gradFill rotWithShape="0">
              <a:gsLst>
                <a:gs pos="0">
                  <a:srgbClr val="99FFCC"/>
                </a:gs>
                <a:gs pos="100000">
                  <a:srgbClr val="008C00"/>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9253" name="Oval 194"/>
            <p:cNvSpPr/>
            <p:nvPr>
              <p:custDataLst>
                <p:tags r:id="rId21"/>
              </p:custDataLst>
            </p:nvPr>
          </p:nvSpPr>
          <p:spPr>
            <a:xfrm>
              <a:off x="2112" y="3792"/>
              <a:ext cx="192" cy="192"/>
            </a:xfrm>
            <a:prstGeom prst="ellipse">
              <a:avLst/>
            </a:prstGeom>
            <a:gradFill rotWithShape="0">
              <a:gsLst>
                <a:gs pos="0">
                  <a:srgbClr val="99FFCC"/>
                </a:gs>
                <a:gs pos="100000">
                  <a:srgbClr val="008C00"/>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9254" name="Oval 195"/>
            <p:cNvSpPr/>
            <p:nvPr>
              <p:custDataLst>
                <p:tags r:id="rId22"/>
              </p:custDataLst>
            </p:nvPr>
          </p:nvSpPr>
          <p:spPr>
            <a:xfrm>
              <a:off x="2544" y="3360"/>
              <a:ext cx="192" cy="192"/>
            </a:xfrm>
            <a:prstGeom prst="ellipse">
              <a:avLst/>
            </a:prstGeom>
            <a:gradFill rotWithShape="0">
              <a:gsLst>
                <a:gs pos="0">
                  <a:srgbClr val="99FFCC"/>
                </a:gs>
                <a:gs pos="100000">
                  <a:srgbClr val="008C00"/>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9255" name="Oval 196"/>
            <p:cNvSpPr/>
            <p:nvPr>
              <p:custDataLst>
                <p:tags r:id="rId23"/>
              </p:custDataLst>
            </p:nvPr>
          </p:nvSpPr>
          <p:spPr>
            <a:xfrm>
              <a:off x="816" y="2496"/>
              <a:ext cx="192" cy="192"/>
            </a:xfrm>
            <a:prstGeom prst="ellipse">
              <a:avLst/>
            </a:prstGeom>
            <a:gradFill rotWithShape="0">
              <a:gsLst>
                <a:gs pos="0">
                  <a:srgbClr val="99FFCC"/>
                </a:gs>
                <a:gs pos="100000">
                  <a:srgbClr val="008C00"/>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9256" name="Oval 197"/>
            <p:cNvSpPr/>
            <p:nvPr>
              <p:custDataLst>
                <p:tags r:id="rId24"/>
              </p:custDataLst>
            </p:nvPr>
          </p:nvSpPr>
          <p:spPr>
            <a:xfrm>
              <a:off x="1248" y="2064"/>
              <a:ext cx="192" cy="192"/>
            </a:xfrm>
            <a:prstGeom prst="ellipse">
              <a:avLst/>
            </a:prstGeom>
            <a:gradFill rotWithShape="0">
              <a:gsLst>
                <a:gs pos="0">
                  <a:srgbClr val="99FFCC"/>
                </a:gs>
                <a:gs pos="100000">
                  <a:srgbClr val="008C00"/>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9257" name="Oval 198"/>
            <p:cNvSpPr/>
            <p:nvPr>
              <p:custDataLst>
                <p:tags r:id="rId25"/>
              </p:custDataLst>
            </p:nvPr>
          </p:nvSpPr>
          <p:spPr>
            <a:xfrm>
              <a:off x="2112" y="2496"/>
              <a:ext cx="192" cy="192"/>
            </a:xfrm>
            <a:prstGeom prst="ellipse">
              <a:avLst/>
            </a:prstGeom>
            <a:gradFill rotWithShape="0">
              <a:gsLst>
                <a:gs pos="0">
                  <a:srgbClr val="99FFCC"/>
                </a:gs>
                <a:gs pos="100000">
                  <a:srgbClr val="008C00"/>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9258" name="Oval 199"/>
            <p:cNvSpPr/>
            <p:nvPr>
              <p:custDataLst>
                <p:tags r:id="rId26"/>
              </p:custDataLst>
            </p:nvPr>
          </p:nvSpPr>
          <p:spPr>
            <a:xfrm>
              <a:off x="2544" y="2064"/>
              <a:ext cx="192" cy="192"/>
            </a:xfrm>
            <a:prstGeom prst="ellipse">
              <a:avLst/>
            </a:prstGeom>
            <a:gradFill rotWithShape="0">
              <a:gsLst>
                <a:gs pos="0">
                  <a:srgbClr val="99FFCC"/>
                </a:gs>
                <a:gs pos="100000">
                  <a:srgbClr val="008C00"/>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grpSp>
      <p:grpSp>
        <p:nvGrpSpPr>
          <p:cNvPr id="2" name="组合 1"/>
          <p:cNvGrpSpPr/>
          <p:nvPr>
            <p:custDataLst>
              <p:tags r:id="rId27"/>
            </p:custDataLst>
          </p:nvPr>
        </p:nvGrpSpPr>
        <p:grpSpPr>
          <a:xfrm>
            <a:off x="1358190" y="2726185"/>
            <a:ext cx="1697676" cy="1622759"/>
            <a:chOff x="1839" y="3949"/>
            <a:chExt cx="2674" cy="2556"/>
          </a:xfrm>
        </p:grpSpPr>
        <p:grpSp>
          <p:nvGrpSpPr>
            <p:cNvPr id="12" name="Group 222"/>
            <p:cNvGrpSpPr/>
            <p:nvPr>
              <p:custDataLst>
                <p:tags r:id="rId28"/>
              </p:custDataLst>
            </p:nvPr>
          </p:nvGrpSpPr>
          <p:grpSpPr>
            <a:xfrm>
              <a:off x="2062" y="4168"/>
              <a:ext cx="2262" cy="2154"/>
              <a:chOff x="2160" y="2064"/>
              <a:chExt cx="1728" cy="1728"/>
            </a:xfrm>
          </p:grpSpPr>
          <p:sp>
            <p:nvSpPr>
              <p:cNvPr id="9237" name="Line 223"/>
              <p:cNvSpPr/>
              <p:nvPr>
                <p:custDataLst>
                  <p:tags r:id="rId29"/>
                </p:custDataLst>
              </p:nvPr>
            </p:nvSpPr>
            <p:spPr>
              <a:xfrm>
                <a:off x="2592" y="3360"/>
                <a:ext cx="1296" cy="0"/>
              </a:xfrm>
              <a:prstGeom prst="line">
                <a:avLst/>
              </a:prstGeom>
              <a:ln w="38100" cap="flat" cmpd="sng">
                <a:solidFill>
                  <a:srgbClr val="CCCCFF"/>
                </a:solidFill>
                <a:prstDash val="solid"/>
                <a:headEnd type="none" w="med" len="med"/>
                <a:tailEnd type="none" w="med" len="med"/>
              </a:ln>
            </p:spPr>
            <p:txBody>
              <a:bodyPr/>
              <a:lstStyle/>
              <a:p/>
            </p:txBody>
          </p:sp>
          <p:sp>
            <p:nvSpPr>
              <p:cNvPr id="9238" name="Line 224"/>
              <p:cNvSpPr/>
              <p:nvPr>
                <p:custDataLst>
                  <p:tags r:id="rId30"/>
                </p:custDataLst>
              </p:nvPr>
            </p:nvSpPr>
            <p:spPr>
              <a:xfrm flipH="1">
                <a:off x="3888" y="2064"/>
                <a:ext cx="0" cy="1296"/>
              </a:xfrm>
              <a:prstGeom prst="line">
                <a:avLst/>
              </a:prstGeom>
              <a:ln w="38100" cap="flat" cmpd="sng">
                <a:solidFill>
                  <a:srgbClr val="CCCCFF"/>
                </a:solidFill>
                <a:prstDash val="solid"/>
                <a:headEnd type="none" w="med" len="med"/>
                <a:tailEnd type="none" w="med" len="med"/>
              </a:ln>
            </p:spPr>
            <p:txBody>
              <a:bodyPr/>
              <a:lstStyle/>
              <a:p/>
            </p:txBody>
          </p:sp>
          <p:sp>
            <p:nvSpPr>
              <p:cNvPr id="9239" name="Line 225"/>
              <p:cNvSpPr/>
              <p:nvPr>
                <p:custDataLst>
                  <p:tags r:id="rId31"/>
                </p:custDataLst>
              </p:nvPr>
            </p:nvSpPr>
            <p:spPr>
              <a:xfrm flipV="1">
                <a:off x="2160" y="3360"/>
                <a:ext cx="432" cy="432"/>
              </a:xfrm>
              <a:prstGeom prst="line">
                <a:avLst/>
              </a:prstGeom>
              <a:ln w="38100" cap="flat" cmpd="sng">
                <a:solidFill>
                  <a:srgbClr val="CCCCFF"/>
                </a:solidFill>
                <a:prstDash val="solid"/>
                <a:headEnd type="none" w="med" len="med"/>
                <a:tailEnd type="none" w="med" len="med"/>
              </a:ln>
            </p:spPr>
            <p:txBody>
              <a:bodyPr/>
              <a:lstStyle/>
              <a:p/>
            </p:txBody>
          </p:sp>
          <p:sp>
            <p:nvSpPr>
              <p:cNvPr id="9240" name="Line 226"/>
              <p:cNvSpPr/>
              <p:nvPr>
                <p:custDataLst>
                  <p:tags r:id="rId32"/>
                </p:custDataLst>
              </p:nvPr>
            </p:nvSpPr>
            <p:spPr>
              <a:xfrm flipV="1">
                <a:off x="3456" y="3360"/>
                <a:ext cx="432" cy="432"/>
              </a:xfrm>
              <a:prstGeom prst="line">
                <a:avLst/>
              </a:prstGeom>
              <a:ln w="38100" cap="flat" cmpd="sng">
                <a:solidFill>
                  <a:srgbClr val="CCCCFF"/>
                </a:solidFill>
                <a:prstDash val="solid"/>
                <a:headEnd type="none" w="med" len="med"/>
                <a:tailEnd type="none" w="med" len="med"/>
              </a:ln>
            </p:spPr>
            <p:txBody>
              <a:bodyPr/>
              <a:lstStyle/>
              <a:p/>
            </p:txBody>
          </p:sp>
          <p:sp>
            <p:nvSpPr>
              <p:cNvPr id="9241" name="Line 227"/>
              <p:cNvSpPr/>
              <p:nvPr>
                <p:custDataLst>
                  <p:tags r:id="rId33"/>
                </p:custDataLst>
              </p:nvPr>
            </p:nvSpPr>
            <p:spPr>
              <a:xfrm>
                <a:off x="2592" y="2064"/>
                <a:ext cx="1296" cy="0"/>
              </a:xfrm>
              <a:prstGeom prst="line">
                <a:avLst/>
              </a:prstGeom>
              <a:ln w="38100" cap="flat" cmpd="sng">
                <a:solidFill>
                  <a:srgbClr val="CCCCFF"/>
                </a:solidFill>
                <a:prstDash val="solid"/>
                <a:headEnd type="none" w="med" len="med"/>
                <a:tailEnd type="none" w="med" len="med"/>
              </a:ln>
            </p:spPr>
            <p:txBody>
              <a:bodyPr/>
              <a:lstStyle/>
              <a:p/>
            </p:txBody>
          </p:sp>
          <p:sp>
            <p:nvSpPr>
              <p:cNvPr id="9242" name="Line 228"/>
              <p:cNvSpPr/>
              <p:nvPr>
                <p:custDataLst>
                  <p:tags r:id="rId34"/>
                </p:custDataLst>
              </p:nvPr>
            </p:nvSpPr>
            <p:spPr>
              <a:xfrm flipH="1" flipV="1">
                <a:off x="3456" y="2496"/>
                <a:ext cx="0" cy="1296"/>
              </a:xfrm>
              <a:prstGeom prst="line">
                <a:avLst/>
              </a:prstGeom>
              <a:ln w="38100" cap="flat" cmpd="sng">
                <a:solidFill>
                  <a:srgbClr val="CCCCFF"/>
                </a:solidFill>
                <a:prstDash val="solid"/>
                <a:headEnd type="none" w="med" len="med"/>
                <a:tailEnd type="none" w="med" len="med"/>
              </a:ln>
            </p:spPr>
            <p:txBody>
              <a:bodyPr/>
              <a:lstStyle/>
              <a:p/>
            </p:txBody>
          </p:sp>
          <p:sp>
            <p:nvSpPr>
              <p:cNvPr id="9243" name="Line 229"/>
              <p:cNvSpPr/>
              <p:nvPr>
                <p:custDataLst>
                  <p:tags r:id="rId35"/>
                </p:custDataLst>
              </p:nvPr>
            </p:nvSpPr>
            <p:spPr>
              <a:xfrm flipV="1">
                <a:off x="3456" y="2064"/>
                <a:ext cx="432" cy="432"/>
              </a:xfrm>
              <a:prstGeom prst="line">
                <a:avLst/>
              </a:prstGeom>
              <a:ln w="38100" cap="flat" cmpd="sng">
                <a:solidFill>
                  <a:srgbClr val="CCCCFF"/>
                </a:solidFill>
                <a:prstDash val="solid"/>
                <a:headEnd type="none" w="med" len="med"/>
                <a:tailEnd type="none" w="med" len="med"/>
              </a:ln>
            </p:spPr>
            <p:txBody>
              <a:bodyPr/>
              <a:lstStyle/>
              <a:p/>
            </p:txBody>
          </p:sp>
          <p:sp>
            <p:nvSpPr>
              <p:cNvPr id="9244" name="Line 230"/>
              <p:cNvSpPr/>
              <p:nvPr>
                <p:custDataLst>
                  <p:tags r:id="rId36"/>
                </p:custDataLst>
              </p:nvPr>
            </p:nvSpPr>
            <p:spPr>
              <a:xfrm flipH="1">
                <a:off x="2160" y="2496"/>
                <a:ext cx="0" cy="1296"/>
              </a:xfrm>
              <a:prstGeom prst="line">
                <a:avLst/>
              </a:prstGeom>
              <a:ln w="38100" cap="flat" cmpd="sng">
                <a:solidFill>
                  <a:srgbClr val="CCCCFF"/>
                </a:solidFill>
                <a:prstDash val="solid"/>
                <a:headEnd type="none" w="med" len="med"/>
                <a:tailEnd type="none" w="med" len="med"/>
              </a:ln>
            </p:spPr>
            <p:txBody>
              <a:bodyPr/>
              <a:lstStyle/>
              <a:p/>
            </p:txBody>
          </p:sp>
          <p:sp>
            <p:nvSpPr>
              <p:cNvPr id="9245" name="Line 231"/>
              <p:cNvSpPr/>
              <p:nvPr>
                <p:custDataLst>
                  <p:tags r:id="rId37"/>
                </p:custDataLst>
              </p:nvPr>
            </p:nvSpPr>
            <p:spPr>
              <a:xfrm flipH="1">
                <a:off x="2160" y="2064"/>
                <a:ext cx="432" cy="432"/>
              </a:xfrm>
              <a:prstGeom prst="line">
                <a:avLst/>
              </a:prstGeom>
              <a:ln w="38100" cap="flat" cmpd="sng">
                <a:solidFill>
                  <a:srgbClr val="CCCCFF"/>
                </a:solidFill>
                <a:prstDash val="solid"/>
                <a:headEnd type="none" w="med" len="med"/>
                <a:tailEnd type="none" w="med" len="med"/>
              </a:ln>
            </p:spPr>
            <p:txBody>
              <a:bodyPr/>
              <a:lstStyle/>
              <a:p/>
            </p:txBody>
          </p:sp>
          <p:sp>
            <p:nvSpPr>
              <p:cNvPr id="9246" name="Line 232"/>
              <p:cNvSpPr/>
              <p:nvPr>
                <p:custDataLst>
                  <p:tags r:id="rId38"/>
                </p:custDataLst>
              </p:nvPr>
            </p:nvSpPr>
            <p:spPr>
              <a:xfrm flipH="1">
                <a:off x="2592" y="2064"/>
                <a:ext cx="0" cy="1296"/>
              </a:xfrm>
              <a:prstGeom prst="line">
                <a:avLst/>
              </a:prstGeom>
              <a:ln w="38100" cap="flat" cmpd="sng">
                <a:solidFill>
                  <a:srgbClr val="CCCCFF"/>
                </a:solidFill>
                <a:prstDash val="solid"/>
                <a:headEnd type="none" w="med" len="med"/>
                <a:tailEnd type="none" w="med" len="med"/>
              </a:ln>
            </p:spPr>
            <p:txBody>
              <a:bodyPr/>
              <a:lstStyle/>
              <a:p/>
            </p:txBody>
          </p:sp>
          <p:sp>
            <p:nvSpPr>
              <p:cNvPr id="9247" name="Line 233"/>
              <p:cNvSpPr/>
              <p:nvPr>
                <p:custDataLst>
                  <p:tags r:id="rId39"/>
                </p:custDataLst>
              </p:nvPr>
            </p:nvSpPr>
            <p:spPr>
              <a:xfrm>
                <a:off x="2160" y="3792"/>
                <a:ext cx="1296" cy="0"/>
              </a:xfrm>
              <a:prstGeom prst="line">
                <a:avLst/>
              </a:prstGeom>
              <a:ln w="38100" cap="flat" cmpd="sng">
                <a:solidFill>
                  <a:srgbClr val="CCCCFF"/>
                </a:solidFill>
                <a:prstDash val="solid"/>
                <a:headEnd type="none" w="med" len="med"/>
                <a:tailEnd type="none" w="med" len="med"/>
              </a:ln>
            </p:spPr>
            <p:txBody>
              <a:bodyPr/>
              <a:lstStyle/>
              <a:p/>
            </p:txBody>
          </p:sp>
          <p:sp>
            <p:nvSpPr>
              <p:cNvPr id="9248" name="Line 234"/>
              <p:cNvSpPr/>
              <p:nvPr>
                <p:custDataLst>
                  <p:tags r:id="rId40"/>
                </p:custDataLst>
              </p:nvPr>
            </p:nvSpPr>
            <p:spPr>
              <a:xfrm>
                <a:off x="2160" y="2496"/>
                <a:ext cx="1296" cy="0"/>
              </a:xfrm>
              <a:prstGeom prst="line">
                <a:avLst/>
              </a:prstGeom>
              <a:ln w="38100" cap="flat" cmpd="sng">
                <a:solidFill>
                  <a:srgbClr val="CCCCFF"/>
                </a:solidFill>
                <a:prstDash val="solid"/>
                <a:headEnd type="none" w="med" len="med"/>
                <a:tailEnd type="none" w="med" len="med"/>
              </a:ln>
            </p:spPr>
            <p:txBody>
              <a:bodyPr/>
              <a:lstStyle/>
              <a:p/>
            </p:txBody>
          </p:sp>
        </p:grpSp>
        <p:sp>
          <p:nvSpPr>
            <p:cNvPr id="189675" name="Oval 235"/>
            <p:cNvSpPr/>
            <p:nvPr>
              <p:custDataLst>
                <p:tags r:id="rId41"/>
              </p:custDataLst>
            </p:nvPr>
          </p:nvSpPr>
          <p:spPr>
            <a:xfrm>
              <a:off x="3609" y="4527"/>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89676" name="Oval 236"/>
            <p:cNvSpPr/>
            <p:nvPr>
              <p:custDataLst>
                <p:tags r:id="rId42"/>
              </p:custDataLst>
            </p:nvPr>
          </p:nvSpPr>
          <p:spPr>
            <a:xfrm>
              <a:off x="4135" y="5538"/>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89677" name="Oval 237"/>
            <p:cNvSpPr/>
            <p:nvPr>
              <p:custDataLst>
                <p:tags r:id="rId43"/>
              </p:custDataLst>
            </p:nvPr>
          </p:nvSpPr>
          <p:spPr>
            <a:xfrm>
              <a:off x="3570" y="6142"/>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89678" name="Oval 238"/>
            <p:cNvSpPr/>
            <p:nvPr>
              <p:custDataLst>
                <p:tags r:id="rId44"/>
              </p:custDataLst>
            </p:nvPr>
          </p:nvSpPr>
          <p:spPr>
            <a:xfrm>
              <a:off x="1839" y="4537"/>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89679" name="Oval 239"/>
            <p:cNvSpPr/>
            <p:nvPr>
              <p:custDataLst>
                <p:tags r:id="rId45"/>
              </p:custDataLst>
            </p:nvPr>
          </p:nvSpPr>
          <p:spPr>
            <a:xfrm>
              <a:off x="4117" y="3949"/>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89680" name="Oval 240"/>
            <p:cNvSpPr/>
            <p:nvPr>
              <p:custDataLst>
                <p:tags r:id="rId46"/>
              </p:custDataLst>
            </p:nvPr>
          </p:nvSpPr>
          <p:spPr>
            <a:xfrm>
              <a:off x="1895" y="6145"/>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89681" name="Oval 241"/>
            <p:cNvSpPr/>
            <p:nvPr>
              <p:custDataLst>
                <p:tags r:id="rId47"/>
              </p:custDataLst>
            </p:nvPr>
          </p:nvSpPr>
          <p:spPr>
            <a:xfrm>
              <a:off x="2969" y="5228"/>
              <a:ext cx="251" cy="239"/>
            </a:xfrm>
            <a:prstGeom prst="ellipse">
              <a:avLst/>
            </a:prstGeom>
            <a:gradFill rotWithShape="0">
              <a:gsLst>
                <a:gs pos="0">
                  <a:srgbClr val="99FFCC"/>
                </a:gs>
                <a:gs pos="100000">
                  <a:srgbClr val="008C00"/>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89682" name="Oval 242"/>
            <p:cNvSpPr/>
            <p:nvPr>
              <p:custDataLst>
                <p:tags r:id="rId48"/>
              </p:custDataLst>
            </p:nvPr>
          </p:nvSpPr>
          <p:spPr>
            <a:xfrm>
              <a:off x="2452" y="3970"/>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89683" name="Oval 243"/>
            <p:cNvSpPr/>
            <p:nvPr>
              <p:custDataLst>
                <p:tags r:id="rId49"/>
              </p:custDataLst>
            </p:nvPr>
          </p:nvSpPr>
          <p:spPr>
            <a:xfrm>
              <a:off x="2452" y="5559"/>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grpSp>
      <p:grpSp>
        <p:nvGrpSpPr>
          <p:cNvPr id="16" name="组合 15"/>
          <p:cNvGrpSpPr/>
          <p:nvPr>
            <p:custDataLst>
              <p:tags r:id="rId50"/>
            </p:custDataLst>
          </p:nvPr>
        </p:nvGrpSpPr>
        <p:grpSpPr>
          <a:xfrm>
            <a:off x="181753" y="4388307"/>
            <a:ext cx="874868" cy="398706"/>
            <a:chOff x="761" y="4287"/>
            <a:chExt cx="1378" cy="628"/>
          </a:xfrm>
        </p:grpSpPr>
        <p:sp>
          <p:nvSpPr>
            <p:cNvPr id="11" name="文本框 10"/>
            <p:cNvSpPr txBox="1"/>
            <p:nvPr>
              <p:custDataLst>
                <p:tags r:id="rId51"/>
              </p:custDataLst>
            </p:nvPr>
          </p:nvSpPr>
          <p:spPr>
            <a:xfrm>
              <a:off x="761" y="4287"/>
              <a:ext cx="967" cy="628"/>
            </a:xfrm>
            <a:prstGeom prst="rect">
              <a:avLst/>
            </a:prstGeom>
            <a:solidFill>
              <a:srgbClr val="FC7BFB"/>
            </a:solid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Cl</a:t>
              </a:r>
              <a:r>
                <a:rPr lang="en-US" altLang="zh-CN" sz="2000" b="1" baseline="30000">
                  <a:latin typeface="Times New Roman" panose="02020603050405020304" pitchFamily="18" charset="0"/>
                  <a:cs typeface="Times New Roman" panose="02020603050405020304" pitchFamily="18" charset="0"/>
                </a:rPr>
                <a:t>-</a:t>
              </a:r>
              <a:endParaRPr lang="en-US" altLang="zh-CN" sz="2000" b="1" baseline="30000">
                <a:latin typeface="Times New Roman" panose="02020603050405020304" pitchFamily="18" charset="0"/>
                <a:cs typeface="Times New Roman" panose="02020603050405020304" pitchFamily="18" charset="0"/>
              </a:endParaRPr>
            </a:p>
          </p:txBody>
        </p:sp>
        <p:cxnSp>
          <p:nvCxnSpPr>
            <p:cNvPr id="6" name="直接箭头连接符 5"/>
            <p:cNvCxnSpPr/>
            <p:nvPr>
              <p:custDataLst>
                <p:tags r:id="rId52"/>
              </p:custDataLst>
            </p:nvPr>
          </p:nvCxnSpPr>
          <p:spPr>
            <a:xfrm>
              <a:off x="1686" y="4607"/>
              <a:ext cx="453" cy="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18" name="表格 17"/>
          <p:cNvGraphicFramePr>
            <a:graphicFrameLocks noGrp="1"/>
          </p:cNvGraphicFramePr>
          <p:nvPr>
            <p:custDataLst>
              <p:tags r:id="rId53"/>
            </p:custDataLst>
          </p:nvPr>
        </p:nvGraphicFramePr>
        <p:xfrm>
          <a:off x="4440544" y="1228498"/>
          <a:ext cx="7482840" cy="4223385"/>
        </p:xfrm>
        <a:graphic>
          <a:graphicData uri="http://schemas.openxmlformats.org/drawingml/2006/table">
            <a:tbl>
              <a:tblPr firstRow="1" bandRow="1">
                <a:tableStyleId>{5940675A-B579-460E-94D1-54222C63F5DA}</a:tableStyleId>
              </a:tblPr>
              <a:tblGrid>
                <a:gridCol w="2086610"/>
                <a:gridCol w="2388235"/>
                <a:gridCol w="3007995"/>
              </a:tblGrid>
              <a:tr h="746125">
                <a:tc>
                  <a:txBody>
                    <a:bodyPr wrap="square"/>
                    <a:lstStyle/>
                    <a:p>
                      <a:pPr algn="ctr">
                        <a:buNone/>
                      </a:pPr>
                      <a:r>
                        <a:rPr lang="zh-CN" altLang="en-US" sz="2400">
                          <a:latin typeface="Times New Roman" panose="02020603050405020304" pitchFamily="18" charset="0"/>
                        </a:rPr>
                        <a:t>组成微粒</a:t>
                      </a:r>
                      <a:endParaRPr lang="zh-CN" altLang="en-US" sz="2400">
                        <a:latin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r>
                        <a:rPr lang="en-US" altLang="zh-CN" sz="2400" b="1">
                          <a:latin typeface="Times New Roman" panose="02020603050405020304" pitchFamily="18" charset="0"/>
                          <a:cs typeface="Times New Roman" panose="02020603050405020304" pitchFamily="18" charset="0"/>
                        </a:rPr>
                        <a:t>Cs</a:t>
                      </a:r>
                      <a:r>
                        <a:rPr lang="en-US" altLang="zh-CN" sz="2400" b="1" baseline="30000">
                          <a:latin typeface="Times New Roman" panose="02020603050405020304" pitchFamily="18" charset="0"/>
                          <a:cs typeface="Times New Roman" panose="02020603050405020304" pitchFamily="18" charset="0"/>
                        </a:rPr>
                        <a:t>+</a:t>
                      </a:r>
                      <a:endParaRPr lang="en-US" altLang="zh-CN" sz="2400" b="1" baseline="300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r>
                        <a:rPr lang="en-US" altLang="zh-CN" sz="2400" b="1">
                          <a:latin typeface="Times New Roman" panose="02020603050405020304" pitchFamily="18" charset="0"/>
                          <a:cs typeface="Times New Roman" panose="02020603050405020304" pitchFamily="18" charset="0"/>
                        </a:rPr>
                        <a:t>Cl</a:t>
                      </a:r>
                      <a:r>
                        <a:rPr lang="en-US" altLang="zh-CN" sz="2400" b="1" baseline="30000">
                          <a:latin typeface="Times New Roman" panose="02020603050405020304" pitchFamily="18" charset="0"/>
                          <a:cs typeface="Times New Roman" panose="02020603050405020304" pitchFamily="18" charset="0"/>
                        </a:rPr>
                        <a:t>-</a:t>
                      </a:r>
                      <a:endParaRPr lang="en-US" altLang="zh-CN" sz="2400" b="1" baseline="300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r>
              <a:tr h="824865">
                <a:tc>
                  <a:txBody>
                    <a:bodyPr wrap="square"/>
                    <a:lstStyle/>
                    <a:p>
                      <a:pPr algn="ctr">
                        <a:buNone/>
                      </a:pPr>
                      <a:r>
                        <a:rPr lang="zh-CN" altLang="en-US" sz="2400">
                          <a:latin typeface="Times New Roman" panose="02020603050405020304" pitchFamily="18" charset="0"/>
                          <a:cs typeface="Times New Roman" panose="02020603050405020304" pitchFamily="18" charset="0"/>
                        </a:rPr>
                        <a:t>位置</a:t>
                      </a: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r>
              <a:tr h="822960">
                <a:tc>
                  <a:txBody>
                    <a:bodyPr wrap="square"/>
                    <a:lstStyle/>
                    <a:p>
                      <a:pPr algn="ctr">
                        <a:buNone/>
                      </a:pPr>
                      <a:r>
                        <a:rPr lang="zh-CN" altLang="zh-CN" sz="2400">
                          <a:latin typeface="Times New Roman" panose="02020603050405020304" pitchFamily="18" charset="0"/>
                          <a:cs typeface="Times New Roman" panose="02020603050405020304" pitchFamily="18" charset="0"/>
                        </a:rPr>
                        <a:t>堆积方式</a:t>
                      </a:r>
                      <a:r>
                        <a:rPr lang="en-US" altLang="zh-CN" sz="2400">
                          <a:latin typeface="Times New Roman" panose="02020603050405020304" pitchFamily="18" charset="0"/>
                          <a:cs typeface="Times New Roman" panose="02020603050405020304" pitchFamily="18" charset="0"/>
                        </a:rPr>
                        <a:t>/</a:t>
                      </a:r>
                      <a:r>
                        <a:rPr lang="zh-CN" altLang="en-US" sz="2400">
                          <a:latin typeface="Times New Roman" panose="02020603050405020304" pitchFamily="18" charset="0"/>
                          <a:cs typeface="Times New Roman" panose="02020603050405020304" pitchFamily="18" charset="0"/>
                        </a:rPr>
                        <a:t>填入</a:t>
                      </a:r>
                      <a:r>
                        <a:rPr lang="zh-CN" altLang="en-US" sz="2400">
                          <a:latin typeface="Times New Roman" panose="02020603050405020304" pitchFamily="18" charset="0"/>
                          <a:cs typeface="Times New Roman" panose="02020603050405020304" pitchFamily="18" charset="0"/>
                          <a:sym typeface="+mn-ea"/>
                        </a:rPr>
                        <a:t>的</a:t>
                      </a:r>
                      <a:r>
                        <a:rPr lang="zh-CN" altLang="en-US" sz="2400">
                          <a:latin typeface="Times New Roman" panose="02020603050405020304" pitchFamily="18" charset="0"/>
                          <a:cs typeface="Times New Roman" panose="02020603050405020304" pitchFamily="18" charset="0"/>
                        </a:rPr>
                        <a:t>空隙类别</a:t>
                      </a: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r>
              <a:tr h="1033145">
                <a:tc>
                  <a:txBody>
                    <a:bodyPr wrap="square"/>
                    <a:lstStyle/>
                    <a:p>
                      <a:pPr algn="ctr">
                        <a:buNone/>
                      </a:pPr>
                      <a:r>
                        <a:rPr lang="zh-CN" altLang="en-US" sz="2400">
                          <a:latin typeface="Times New Roman" panose="02020603050405020304" pitchFamily="18" charset="0"/>
                          <a:cs typeface="Times New Roman" panose="02020603050405020304" pitchFamily="18" charset="0"/>
                        </a:rPr>
                        <a:t>每个晶胞所含个数</a:t>
                      </a: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r>
              <a:tr h="796290">
                <a:tc>
                  <a:txBody>
                    <a:bodyPr wrap="square"/>
                    <a:lstStyle/>
                    <a:p>
                      <a:pPr algn="ctr">
                        <a:buNone/>
                      </a:pPr>
                      <a:r>
                        <a:rPr lang="zh-CN" altLang="en-US" sz="2400">
                          <a:latin typeface="Times New Roman" panose="02020603050405020304" pitchFamily="18" charset="0"/>
                          <a:cs typeface="Times New Roman" panose="02020603050405020304" pitchFamily="18" charset="0"/>
                        </a:rPr>
                        <a:t>配位数 </a:t>
                      </a:r>
                      <a:r>
                        <a:rPr lang="en-US" altLang="zh-CN" sz="2400">
                          <a:latin typeface="Times New Roman" panose="02020603050405020304" pitchFamily="18" charset="0"/>
                          <a:cs typeface="Times New Roman" panose="02020603050405020304" pitchFamily="18" charset="0"/>
                        </a:rPr>
                        <a:t>C.N.</a:t>
                      </a:r>
                      <a:endParaRPr lang="en-US" altLang="zh-CN"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r>
            </a:tbl>
          </a:graphicData>
        </a:graphic>
      </p:graphicFrame>
      <p:sp>
        <p:nvSpPr>
          <p:cNvPr id="248843" name="Text Box 11"/>
          <p:cNvSpPr txBox="1">
            <a:spLocks noChangeArrowheads="1"/>
          </p:cNvSpPr>
          <p:nvPr>
            <p:custDataLst>
              <p:tags r:id="rId54"/>
            </p:custDataLst>
          </p:nvPr>
        </p:nvSpPr>
        <p:spPr bwMode="ltGray">
          <a:xfrm>
            <a:off x="9101851" y="2220184"/>
            <a:ext cx="2644285" cy="460375"/>
          </a:xfrm>
          <a:prstGeom prst="rect">
            <a:avLst/>
          </a:prstGeom>
          <a:noFill/>
          <a:ln w="12700">
            <a:noFill/>
            <a:miter lim="800000"/>
            <a:headEnd type="none" w="sm" len="sm"/>
            <a:tailEnd type="none" w="sm" len="sm"/>
          </a:ln>
          <a:effectLst/>
        </p:spPr>
        <p:txBody>
          <a:bodyPr wrap="square">
            <a:spAutoFit/>
          </a:bodyPr>
          <a:lstStyle/>
          <a:p>
            <a:pPr marR="0" algn="ctr" defTabSz="914400">
              <a:lnSpc>
                <a:spcPct val="100000"/>
              </a:lnSpc>
              <a:spcBef>
                <a:spcPct val="50000"/>
              </a:spcBef>
              <a:buClrTx/>
              <a:buSzTx/>
              <a:buFontTx/>
              <a:defRPr/>
            </a:pPr>
            <a:r>
              <a:rPr kumimoji="1" lang="zh-CN" altLang="en-US" sz="2400" b="1" kern="0" noProof="0">
                <a:effectLst/>
                <a:latin typeface="黑体" panose="02010609060101010101" pitchFamily="49" charset="-122"/>
                <a:ea typeface="黑体" panose="02010609060101010101" pitchFamily="49" charset="-122"/>
                <a:sym typeface="+mn-ea"/>
              </a:rPr>
              <a:t>顶点</a:t>
            </a:r>
            <a:endParaRPr kumimoji="1" lang="zh-CN" altLang="en-US" sz="2400" b="1" kern="0" baseline="0" noProof="0">
              <a:solidFill>
                <a:srgbClr val="FF0000"/>
              </a:solidFill>
              <a:effectLst/>
              <a:latin typeface="黑体" panose="02010609060101010101" pitchFamily="49" charset="-122"/>
              <a:ea typeface="黑体" panose="02010609060101010101" pitchFamily="49" charset="-122"/>
              <a:cs typeface="+mn-cs"/>
              <a:sym typeface="+mn-ea"/>
            </a:endParaRPr>
          </a:p>
        </p:txBody>
      </p:sp>
      <p:sp>
        <p:nvSpPr>
          <p:cNvPr id="8" name="Text Box 11"/>
          <p:cNvSpPr txBox="1">
            <a:spLocks noChangeArrowheads="1"/>
          </p:cNvSpPr>
          <p:nvPr>
            <p:custDataLst>
              <p:tags r:id="rId55"/>
            </p:custDataLst>
          </p:nvPr>
        </p:nvSpPr>
        <p:spPr bwMode="ltGray">
          <a:xfrm>
            <a:off x="6406140" y="2185900"/>
            <a:ext cx="2536990" cy="460375"/>
          </a:xfrm>
          <a:prstGeom prst="rect">
            <a:avLst/>
          </a:prstGeom>
          <a:noFill/>
          <a:ln w="12700">
            <a:noFill/>
            <a:miter lim="800000"/>
            <a:headEnd type="none" w="sm" len="sm"/>
            <a:tailEnd type="none" w="sm" len="sm"/>
          </a:ln>
          <a:effectLst/>
        </p:spPr>
        <p:txBody>
          <a:bodyPr wrap="square">
            <a:spAutoFit/>
          </a:bodyPr>
          <a:lstStyle/>
          <a:p>
            <a:pPr marR="0" algn="ctr" defTabSz="914400">
              <a:lnSpc>
                <a:spcPct val="100000"/>
              </a:lnSpc>
              <a:spcBef>
                <a:spcPct val="50000"/>
              </a:spcBef>
              <a:buClrTx/>
              <a:buSzTx/>
              <a:buFontTx/>
              <a:defRPr/>
            </a:pPr>
            <a:r>
              <a:rPr kumimoji="1" lang="zh-CN" altLang="en-US" sz="2400" b="1" kern="1200" cap="none" spc="0" normalizeH="0" baseline="0" noProof="0">
                <a:effectLst/>
                <a:latin typeface="黑体" panose="02010609060101010101" pitchFamily="49" charset="-122"/>
                <a:ea typeface="黑体" panose="02010609060101010101" pitchFamily="49" charset="-122"/>
                <a:cs typeface="+mn-cs"/>
              </a:rPr>
              <a:t>体心</a:t>
            </a:r>
            <a:endParaRPr kumimoji="1" lang="zh-CN" altLang="en-US" sz="2400" b="1" kern="1200" cap="none" spc="0" normalizeH="0" baseline="0" noProof="0">
              <a:solidFill>
                <a:srgbClr val="0000FF"/>
              </a:solidFill>
              <a:effectLst/>
              <a:latin typeface="黑体" panose="02010609060101010101" pitchFamily="49" charset="-122"/>
              <a:ea typeface="黑体" panose="02010609060101010101" pitchFamily="49" charset="-122"/>
              <a:cs typeface="+mn-cs"/>
              <a:sym typeface="+mn-ea"/>
            </a:endParaRPr>
          </a:p>
        </p:txBody>
      </p:sp>
      <p:sp>
        <p:nvSpPr>
          <p:cNvPr id="4" name="Rectangle 15"/>
          <p:cNvSpPr/>
          <p:nvPr>
            <p:custDataLst>
              <p:tags r:id="rId56"/>
            </p:custDataLst>
          </p:nvPr>
        </p:nvSpPr>
        <p:spPr>
          <a:xfrm>
            <a:off x="7505158" y="4792227"/>
            <a:ext cx="360680" cy="521970"/>
          </a:xfrm>
          <a:prstGeom prst="rect">
            <a:avLst/>
          </a:prstGeom>
          <a:noFill/>
          <a:ln w="9525">
            <a:noFill/>
          </a:ln>
        </p:spPr>
        <p:txBody>
          <a:bodyPr wrap="none">
            <a:spAutoFit/>
          </a:bodyPr>
          <a:lstStyle/>
          <a:p>
            <a:r>
              <a:rPr lang="en-US" altLang="zh-CN" sz="2800" b="1">
                <a:latin typeface="Times New Roman" panose="02020603050405020304" pitchFamily="18" charset="0"/>
              </a:rPr>
              <a:t>8</a:t>
            </a:r>
            <a:endParaRPr lang="zh-CN" altLang="en-US" sz="2800" b="1">
              <a:latin typeface="Times New Roman" panose="02020603050405020304" pitchFamily="18" charset="0"/>
            </a:endParaRPr>
          </a:p>
        </p:txBody>
      </p:sp>
      <p:sp>
        <p:nvSpPr>
          <p:cNvPr id="5" name="Rectangle 15"/>
          <p:cNvSpPr/>
          <p:nvPr>
            <p:custDataLst>
              <p:tags r:id="rId57"/>
            </p:custDataLst>
          </p:nvPr>
        </p:nvSpPr>
        <p:spPr>
          <a:xfrm>
            <a:off x="10280229" y="4769371"/>
            <a:ext cx="360680" cy="521970"/>
          </a:xfrm>
          <a:prstGeom prst="rect">
            <a:avLst/>
          </a:prstGeom>
          <a:noFill/>
          <a:ln w="9525">
            <a:noFill/>
          </a:ln>
        </p:spPr>
        <p:txBody>
          <a:bodyPr wrap="none">
            <a:spAutoFit/>
          </a:bodyPr>
          <a:lstStyle/>
          <a:p>
            <a:r>
              <a:rPr lang="en-US" altLang="zh-CN" sz="2800" b="1">
                <a:latin typeface="Times New Roman" panose="02020603050405020304" pitchFamily="18" charset="0"/>
              </a:rPr>
              <a:t>8</a:t>
            </a:r>
            <a:endParaRPr lang="zh-CN" altLang="en-US" sz="2800" b="1">
              <a:latin typeface="Times New Roman" panose="02020603050405020304" pitchFamily="18" charset="0"/>
            </a:endParaRPr>
          </a:p>
        </p:txBody>
      </p:sp>
      <p:sp>
        <p:nvSpPr>
          <p:cNvPr id="9" name="Rectangle 15"/>
          <p:cNvSpPr/>
          <p:nvPr>
            <p:custDataLst>
              <p:tags r:id="rId58"/>
            </p:custDataLst>
          </p:nvPr>
        </p:nvSpPr>
        <p:spPr>
          <a:xfrm>
            <a:off x="7361674" y="3876726"/>
            <a:ext cx="716280" cy="521970"/>
          </a:xfrm>
          <a:prstGeom prst="rect">
            <a:avLst/>
          </a:prstGeom>
          <a:noFill/>
          <a:ln w="9525">
            <a:noFill/>
          </a:ln>
        </p:spPr>
        <p:txBody>
          <a:bodyPr wrap="none">
            <a:spAutoFit/>
          </a:bodyPr>
          <a:lstStyle/>
          <a:p>
            <a:r>
              <a:rPr lang="en-US" altLang="zh-CN" sz="2800" b="1">
                <a:latin typeface="Times New Roman" panose="02020603050405020304" pitchFamily="18" charset="0"/>
              </a:rPr>
              <a:t>1</a:t>
            </a:r>
            <a:r>
              <a:rPr lang="zh-CN" altLang="en-US" sz="2800" b="1">
                <a:latin typeface="Times New Roman" panose="02020603050405020304" pitchFamily="18" charset="0"/>
              </a:rPr>
              <a:t>个</a:t>
            </a:r>
            <a:endParaRPr lang="zh-CN" altLang="en-US" sz="2800" b="1">
              <a:latin typeface="Times New Roman" panose="02020603050405020304" pitchFamily="18" charset="0"/>
            </a:endParaRPr>
          </a:p>
        </p:txBody>
      </p:sp>
      <p:sp>
        <p:nvSpPr>
          <p:cNvPr id="10" name="Rectangle 15"/>
          <p:cNvSpPr/>
          <p:nvPr>
            <p:custDataLst>
              <p:tags r:id="rId59"/>
            </p:custDataLst>
          </p:nvPr>
        </p:nvSpPr>
        <p:spPr>
          <a:xfrm>
            <a:off x="10065003" y="3876726"/>
            <a:ext cx="716280" cy="521970"/>
          </a:xfrm>
          <a:prstGeom prst="rect">
            <a:avLst/>
          </a:prstGeom>
          <a:noFill/>
          <a:ln w="9525">
            <a:noFill/>
          </a:ln>
        </p:spPr>
        <p:txBody>
          <a:bodyPr wrap="none">
            <a:spAutoFit/>
          </a:bodyPr>
          <a:lstStyle/>
          <a:p>
            <a:r>
              <a:rPr lang="en-US" altLang="zh-CN" sz="2800" b="1">
                <a:latin typeface="Times New Roman" panose="02020603050405020304" pitchFamily="18" charset="0"/>
              </a:rPr>
              <a:t>1</a:t>
            </a:r>
            <a:r>
              <a:rPr lang="zh-CN" altLang="en-US" sz="2800" b="1">
                <a:latin typeface="Times New Roman" panose="02020603050405020304" pitchFamily="18" charset="0"/>
              </a:rPr>
              <a:t>个</a:t>
            </a:r>
            <a:endParaRPr lang="zh-CN" altLang="en-US" sz="2800" b="1">
              <a:latin typeface="Times New Roman" panose="02020603050405020304" pitchFamily="18" charset="0"/>
            </a:endParaRPr>
          </a:p>
        </p:txBody>
      </p:sp>
      <p:sp>
        <p:nvSpPr>
          <p:cNvPr id="19" name="文本框 18"/>
          <p:cNvSpPr txBox="1"/>
          <p:nvPr>
            <p:custDataLst>
              <p:tags r:id="rId60"/>
            </p:custDataLst>
          </p:nvPr>
        </p:nvSpPr>
        <p:spPr>
          <a:xfrm>
            <a:off x="6826274" y="2959822"/>
            <a:ext cx="1713230" cy="460375"/>
          </a:xfrm>
          <a:prstGeom prst="rect">
            <a:avLst/>
          </a:prstGeom>
          <a:noFill/>
        </p:spPr>
        <p:txBody>
          <a:bodyPr wrap="none" rtlCol="0" anchor="t">
            <a:spAutoFit/>
          </a:bodyPr>
          <a:lstStyle/>
          <a:p>
            <a:pPr marR="0" algn="ctr" defTabSz="914400">
              <a:lnSpc>
                <a:spcPct val="100000"/>
              </a:lnSpc>
              <a:spcBef>
                <a:spcPct val="50000"/>
              </a:spcBef>
              <a:buClrTx/>
              <a:buSzTx/>
              <a:buFontTx/>
              <a:defRPr/>
            </a:pPr>
            <a:r>
              <a:rPr kumimoji="1" lang="zh-CN" altLang="en-US" sz="2400" b="1" noProof="0">
                <a:solidFill>
                  <a:srgbClr val="FF0000"/>
                </a:solidFill>
                <a:effectLst/>
                <a:latin typeface="黑体" panose="02010609060101010101" pitchFamily="49" charset="-122"/>
                <a:ea typeface="黑体" panose="02010609060101010101" pitchFamily="49" charset="-122"/>
                <a:sym typeface="+mn-ea"/>
              </a:rPr>
              <a:t>立方体空隙</a:t>
            </a:r>
            <a:endParaRPr kumimoji="1" lang="zh-CN" altLang="en-US" sz="2400" b="1" noProof="0">
              <a:solidFill>
                <a:srgbClr val="FF0000"/>
              </a:solidFill>
              <a:effectLst/>
              <a:latin typeface="黑体" panose="02010609060101010101" pitchFamily="49" charset="-122"/>
              <a:ea typeface="黑体" panose="02010609060101010101" pitchFamily="49" charset="-122"/>
              <a:sym typeface="+mn-ea"/>
            </a:endParaRPr>
          </a:p>
        </p:txBody>
      </p:sp>
      <p:sp>
        <p:nvSpPr>
          <p:cNvPr id="20" name="文本框 19"/>
          <p:cNvSpPr txBox="1"/>
          <p:nvPr>
            <p:custDataLst>
              <p:tags r:id="rId61"/>
            </p:custDataLst>
          </p:nvPr>
        </p:nvSpPr>
        <p:spPr>
          <a:xfrm>
            <a:off x="9379108" y="2998550"/>
            <a:ext cx="2019300" cy="460375"/>
          </a:xfrm>
          <a:prstGeom prst="rect">
            <a:avLst/>
          </a:prstGeom>
          <a:noFill/>
        </p:spPr>
        <p:txBody>
          <a:bodyPr wrap="none" rtlCol="0" anchor="t">
            <a:spAutoFit/>
          </a:bodyPr>
          <a:lstStyle/>
          <a:p>
            <a:pPr marR="0" algn="ctr" defTabSz="914400">
              <a:lnSpc>
                <a:spcPct val="100000"/>
              </a:lnSpc>
              <a:spcBef>
                <a:spcPct val="50000"/>
              </a:spcBef>
              <a:buClrTx/>
              <a:buSzTx/>
              <a:buFontTx/>
              <a:defRPr/>
            </a:pPr>
            <a:r>
              <a:rPr kumimoji="1" lang="zh-CN" altLang="en-US" sz="2400" b="1" kern="0" noProof="0">
                <a:solidFill>
                  <a:srgbClr val="FF0000"/>
                </a:solidFill>
                <a:effectLst/>
                <a:latin typeface="黑体" panose="02010609060101010101" pitchFamily="49" charset="-122"/>
                <a:ea typeface="黑体" panose="02010609060101010101" pitchFamily="49" charset="-122"/>
                <a:sym typeface="+mn-ea"/>
              </a:rPr>
              <a:t>简单立方堆积</a:t>
            </a:r>
            <a:endParaRPr kumimoji="1" lang="zh-CN" altLang="en-US" sz="2400" b="1" kern="0" noProof="0">
              <a:solidFill>
                <a:srgbClr val="FF0000"/>
              </a:solidFill>
              <a:effectLst/>
              <a:latin typeface="黑体" panose="02010609060101010101" pitchFamily="49" charset="-122"/>
              <a:ea typeface="黑体" panose="02010609060101010101" pitchFamily="49" charset="-122"/>
              <a:sym typeface="+mn-ea"/>
            </a:endParaRPr>
          </a:p>
        </p:txBody>
      </p:sp>
      <p:sp>
        <p:nvSpPr>
          <p:cNvPr id="21" name="文本框 20"/>
          <p:cNvSpPr txBox="1"/>
          <p:nvPr>
            <p:custDataLst>
              <p:tags r:id="rId62"/>
            </p:custDataLst>
          </p:nvPr>
        </p:nvSpPr>
        <p:spPr>
          <a:xfrm>
            <a:off x="8291106" y="2527467"/>
            <a:ext cx="1288811" cy="521970"/>
          </a:xfrm>
          <a:prstGeom prst="rect">
            <a:avLst/>
          </a:prstGeom>
          <a:solidFill>
            <a:schemeClr val="accent3">
              <a:lumMod val="40000"/>
              <a:lumOff val="60000"/>
            </a:schemeClr>
          </a:solidFill>
        </p:spPr>
        <p:txBody>
          <a:bodyPr vert="horz" wrap="square" rtlCol="0" anchor="t">
            <a:spAutoFit/>
          </a:bodyPr>
          <a:lstStyle/>
          <a:p>
            <a:pPr marR="0" algn="ctr" defTabSz="914400">
              <a:spcBef>
                <a:spcPct val="50000"/>
              </a:spcBef>
              <a:buClrTx/>
              <a:buSzTx/>
              <a:buFontTx/>
              <a:defRPr/>
            </a:pPr>
            <a:r>
              <a:rPr kumimoji="1" lang="zh-CN" altLang="en-US" sz="2800" b="1" noProof="0">
                <a:solidFill>
                  <a:srgbClr val="0000FF"/>
                </a:solidFill>
                <a:latin typeface="黑体" panose="02010609060101010101" pitchFamily="49" charset="-122"/>
                <a:ea typeface="黑体" panose="02010609060101010101" pitchFamily="49" charset="-122"/>
                <a:sym typeface="+mn-ea"/>
              </a:rPr>
              <a:t>或反之</a:t>
            </a:r>
            <a:endParaRPr kumimoji="1" lang="zh-CN" altLang="en-US" sz="2800" b="1" noProof="0">
              <a:solidFill>
                <a:srgbClr val="0000FF"/>
              </a:solidFill>
              <a:latin typeface="黑体" panose="02010609060101010101" pitchFamily="49" charset="-122"/>
              <a:ea typeface="黑体" panose="02010609060101010101" pitchFamily="49" charset="-122"/>
              <a:sym typeface="+mn-ea"/>
            </a:endParaRPr>
          </a:p>
        </p:txBody>
      </p:sp>
      <p:grpSp>
        <p:nvGrpSpPr>
          <p:cNvPr id="7" name="组合 6"/>
          <p:cNvGrpSpPr/>
          <p:nvPr>
            <p:custDataLst>
              <p:tags r:id="rId63"/>
            </p:custDataLst>
          </p:nvPr>
        </p:nvGrpSpPr>
        <p:grpSpPr>
          <a:xfrm>
            <a:off x="2443204" y="2732534"/>
            <a:ext cx="1697676" cy="1622759"/>
            <a:chOff x="1839" y="3949"/>
            <a:chExt cx="2674" cy="2556"/>
          </a:xfrm>
        </p:grpSpPr>
        <p:grpSp>
          <p:nvGrpSpPr>
            <p:cNvPr id="17" name="Group 222"/>
            <p:cNvGrpSpPr/>
            <p:nvPr>
              <p:custDataLst>
                <p:tags r:id="rId64"/>
              </p:custDataLst>
            </p:nvPr>
          </p:nvGrpSpPr>
          <p:grpSpPr>
            <a:xfrm>
              <a:off x="2062" y="4168"/>
              <a:ext cx="2262" cy="2154"/>
              <a:chOff x="2160" y="2064"/>
              <a:chExt cx="1728" cy="1728"/>
            </a:xfrm>
          </p:grpSpPr>
          <p:sp>
            <p:nvSpPr>
              <p:cNvPr id="22" name="Line 223"/>
              <p:cNvSpPr/>
              <p:nvPr>
                <p:custDataLst>
                  <p:tags r:id="rId65"/>
                </p:custDataLst>
              </p:nvPr>
            </p:nvSpPr>
            <p:spPr>
              <a:xfrm>
                <a:off x="2592" y="3360"/>
                <a:ext cx="1296" cy="0"/>
              </a:xfrm>
              <a:prstGeom prst="line">
                <a:avLst/>
              </a:prstGeom>
              <a:ln w="38100" cap="flat" cmpd="sng">
                <a:solidFill>
                  <a:srgbClr val="CCCCFF"/>
                </a:solidFill>
                <a:prstDash val="solid"/>
                <a:headEnd type="none" w="med" len="med"/>
                <a:tailEnd type="none" w="med" len="med"/>
              </a:ln>
            </p:spPr>
            <p:txBody>
              <a:bodyPr/>
              <a:lstStyle/>
              <a:p/>
            </p:txBody>
          </p:sp>
          <p:sp>
            <p:nvSpPr>
              <p:cNvPr id="23" name="Line 224"/>
              <p:cNvSpPr/>
              <p:nvPr>
                <p:custDataLst>
                  <p:tags r:id="rId66"/>
                </p:custDataLst>
              </p:nvPr>
            </p:nvSpPr>
            <p:spPr>
              <a:xfrm flipH="1">
                <a:off x="3888" y="2064"/>
                <a:ext cx="0" cy="1296"/>
              </a:xfrm>
              <a:prstGeom prst="line">
                <a:avLst/>
              </a:prstGeom>
              <a:ln w="38100" cap="flat" cmpd="sng">
                <a:solidFill>
                  <a:srgbClr val="CCCCFF"/>
                </a:solidFill>
                <a:prstDash val="solid"/>
                <a:headEnd type="none" w="med" len="med"/>
                <a:tailEnd type="none" w="med" len="med"/>
              </a:ln>
            </p:spPr>
            <p:txBody>
              <a:bodyPr/>
              <a:lstStyle/>
              <a:p/>
            </p:txBody>
          </p:sp>
          <p:sp>
            <p:nvSpPr>
              <p:cNvPr id="24" name="Line 225"/>
              <p:cNvSpPr/>
              <p:nvPr>
                <p:custDataLst>
                  <p:tags r:id="rId67"/>
                </p:custDataLst>
              </p:nvPr>
            </p:nvSpPr>
            <p:spPr>
              <a:xfrm flipV="1">
                <a:off x="2160" y="3360"/>
                <a:ext cx="432" cy="432"/>
              </a:xfrm>
              <a:prstGeom prst="line">
                <a:avLst/>
              </a:prstGeom>
              <a:ln w="38100" cap="flat" cmpd="sng">
                <a:solidFill>
                  <a:srgbClr val="CCCCFF"/>
                </a:solidFill>
                <a:prstDash val="solid"/>
                <a:headEnd type="none" w="med" len="med"/>
                <a:tailEnd type="none" w="med" len="med"/>
              </a:ln>
            </p:spPr>
            <p:txBody>
              <a:bodyPr/>
              <a:lstStyle/>
              <a:p/>
            </p:txBody>
          </p:sp>
          <p:sp>
            <p:nvSpPr>
              <p:cNvPr id="25" name="Line 226"/>
              <p:cNvSpPr/>
              <p:nvPr>
                <p:custDataLst>
                  <p:tags r:id="rId68"/>
                </p:custDataLst>
              </p:nvPr>
            </p:nvSpPr>
            <p:spPr>
              <a:xfrm flipV="1">
                <a:off x="3456" y="3360"/>
                <a:ext cx="432" cy="432"/>
              </a:xfrm>
              <a:prstGeom prst="line">
                <a:avLst/>
              </a:prstGeom>
              <a:ln w="38100" cap="flat" cmpd="sng">
                <a:solidFill>
                  <a:srgbClr val="CCCCFF"/>
                </a:solidFill>
                <a:prstDash val="solid"/>
                <a:headEnd type="none" w="med" len="med"/>
                <a:tailEnd type="none" w="med" len="med"/>
              </a:ln>
            </p:spPr>
            <p:txBody>
              <a:bodyPr/>
              <a:lstStyle/>
              <a:p/>
            </p:txBody>
          </p:sp>
          <p:sp>
            <p:nvSpPr>
              <p:cNvPr id="26" name="Line 227"/>
              <p:cNvSpPr/>
              <p:nvPr>
                <p:custDataLst>
                  <p:tags r:id="rId69"/>
                </p:custDataLst>
              </p:nvPr>
            </p:nvSpPr>
            <p:spPr>
              <a:xfrm>
                <a:off x="2592" y="2064"/>
                <a:ext cx="1296" cy="0"/>
              </a:xfrm>
              <a:prstGeom prst="line">
                <a:avLst/>
              </a:prstGeom>
              <a:ln w="38100" cap="flat" cmpd="sng">
                <a:solidFill>
                  <a:srgbClr val="CCCCFF"/>
                </a:solidFill>
                <a:prstDash val="solid"/>
                <a:headEnd type="none" w="med" len="med"/>
                <a:tailEnd type="none" w="med" len="med"/>
              </a:ln>
            </p:spPr>
            <p:txBody>
              <a:bodyPr/>
              <a:lstStyle/>
              <a:p/>
            </p:txBody>
          </p:sp>
          <p:sp>
            <p:nvSpPr>
              <p:cNvPr id="27" name="Line 228"/>
              <p:cNvSpPr/>
              <p:nvPr>
                <p:custDataLst>
                  <p:tags r:id="rId70"/>
                </p:custDataLst>
              </p:nvPr>
            </p:nvSpPr>
            <p:spPr>
              <a:xfrm flipH="1" flipV="1">
                <a:off x="3456" y="2496"/>
                <a:ext cx="0" cy="1296"/>
              </a:xfrm>
              <a:prstGeom prst="line">
                <a:avLst/>
              </a:prstGeom>
              <a:ln w="38100" cap="flat" cmpd="sng">
                <a:solidFill>
                  <a:srgbClr val="CCCCFF"/>
                </a:solidFill>
                <a:prstDash val="solid"/>
                <a:headEnd type="none" w="med" len="med"/>
                <a:tailEnd type="none" w="med" len="med"/>
              </a:ln>
            </p:spPr>
            <p:txBody>
              <a:bodyPr/>
              <a:lstStyle/>
              <a:p/>
            </p:txBody>
          </p:sp>
          <p:sp>
            <p:nvSpPr>
              <p:cNvPr id="28" name="Line 229"/>
              <p:cNvSpPr/>
              <p:nvPr>
                <p:custDataLst>
                  <p:tags r:id="rId71"/>
                </p:custDataLst>
              </p:nvPr>
            </p:nvSpPr>
            <p:spPr>
              <a:xfrm flipV="1">
                <a:off x="3456" y="2064"/>
                <a:ext cx="432" cy="432"/>
              </a:xfrm>
              <a:prstGeom prst="line">
                <a:avLst/>
              </a:prstGeom>
              <a:ln w="38100" cap="flat" cmpd="sng">
                <a:solidFill>
                  <a:srgbClr val="CCCCFF"/>
                </a:solidFill>
                <a:prstDash val="solid"/>
                <a:headEnd type="none" w="med" len="med"/>
                <a:tailEnd type="none" w="med" len="med"/>
              </a:ln>
            </p:spPr>
            <p:txBody>
              <a:bodyPr/>
              <a:lstStyle/>
              <a:p/>
            </p:txBody>
          </p:sp>
          <p:sp>
            <p:nvSpPr>
              <p:cNvPr id="29" name="Line 230"/>
              <p:cNvSpPr/>
              <p:nvPr>
                <p:custDataLst>
                  <p:tags r:id="rId72"/>
                </p:custDataLst>
              </p:nvPr>
            </p:nvSpPr>
            <p:spPr>
              <a:xfrm flipH="1">
                <a:off x="2160" y="2496"/>
                <a:ext cx="0" cy="1296"/>
              </a:xfrm>
              <a:prstGeom prst="line">
                <a:avLst/>
              </a:prstGeom>
              <a:ln w="38100" cap="flat" cmpd="sng">
                <a:solidFill>
                  <a:srgbClr val="CCCCFF"/>
                </a:solidFill>
                <a:prstDash val="solid"/>
                <a:headEnd type="none" w="med" len="med"/>
                <a:tailEnd type="none" w="med" len="med"/>
              </a:ln>
            </p:spPr>
            <p:txBody>
              <a:bodyPr/>
              <a:lstStyle/>
              <a:p/>
            </p:txBody>
          </p:sp>
          <p:sp>
            <p:nvSpPr>
              <p:cNvPr id="30" name="Line 231"/>
              <p:cNvSpPr/>
              <p:nvPr>
                <p:custDataLst>
                  <p:tags r:id="rId73"/>
                </p:custDataLst>
              </p:nvPr>
            </p:nvSpPr>
            <p:spPr>
              <a:xfrm flipH="1">
                <a:off x="2160" y="2064"/>
                <a:ext cx="432" cy="432"/>
              </a:xfrm>
              <a:prstGeom prst="line">
                <a:avLst/>
              </a:prstGeom>
              <a:ln w="38100" cap="flat" cmpd="sng">
                <a:solidFill>
                  <a:srgbClr val="CCCCFF"/>
                </a:solidFill>
                <a:prstDash val="solid"/>
                <a:headEnd type="none" w="med" len="med"/>
                <a:tailEnd type="none" w="med" len="med"/>
              </a:ln>
            </p:spPr>
            <p:txBody>
              <a:bodyPr/>
              <a:lstStyle/>
              <a:p/>
            </p:txBody>
          </p:sp>
          <p:sp>
            <p:nvSpPr>
              <p:cNvPr id="31" name="Line 232"/>
              <p:cNvSpPr/>
              <p:nvPr>
                <p:custDataLst>
                  <p:tags r:id="rId74"/>
                </p:custDataLst>
              </p:nvPr>
            </p:nvSpPr>
            <p:spPr>
              <a:xfrm flipH="1">
                <a:off x="2592" y="2064"/>
                <a:ext cx="0" cy="1296"/>
              </a:xfrm>
              <a:prstGeom prst="line">
                <a:avLst/>
              </a:prstGeom>
              <a:ln w="38100" cap="flat" cmpd="sng">
                <a:solidFill>
                  <a:srgbClr val="CCCCFF"/>
                </a:solidFill>
                <a:prstDash val="solid"/>
                <a:headEnd type="none" w="med" len="med"/>
                <a:tailEnd type="none" w="med" len="med"/>
              </a:ln>
            </p:spPr>
            <p:txBody>
              <a:bodyPr/>
              <a:lstStyle/>
              <a:p/>
            </p:txBody>
          </p:sp>
          <p:sp>
            <p:nvSpPr>
              <p:cNvPr id="32" name="Line 233"/>
              <p:cNvSpPr/>
              <p:nvPr>
                <p:custDataLst>
                  <p:tags r:id="rId75"/>
                </p:custDataLst>
              </p:nvPr>
            </p:nvSpPr>
            <p:spPr>
              <a:xfrm>
                <a:off x="2160" y="3792"/>
                <a:ext cx="1296" cy="0"/>
              </a:xfrm>
              <a:prstGeom prst="line">
                <a:avLst/>
              </a:prstGeom>
              <a:ln w="38100" cap="flat" cmpd="sng">
                <a:solidFill>
                  <a:srgbClr val="CCCCFF"/>
                </a:solidFill>
                <a:prstDash val="solid"/>
                <a:headEnd type="none" w="med" len="med"/>
                <a:tailEnd type="none" w="med" len="med"/>
              </a:ln>
            </p:spPr>
            <p:txBody>
              <a:bodyPr/>
              <a:lstStyle/>
              <a:p/>
            </p:txBody>
          </p:sp>
          <p:sp>
            <p:nvSpPr>
              <p:cNvPr id="33" name="Line 234"/>
              <p:cNvSpPr/>
              <p:nvPr>
                <p:custDataLst>
                  <p:tags r:id="rId76"/>
                </p:custDataLst>
              </p:nvPr>
            </p:nvSpPr>
            <p:spPr>
              <a:xfrm>
                <a:off x="2160" y="2496"/>
                <a:ext cx="1296" cy="0"/>
              </a:xfrm>
              <a:prstGeom prst="line">
                <a:avLst/>
              </a:prstGeom>
              <a:ln w="38100" cap="flat" cmpd="sng">
                <a:solidFill>
                  <a:srgbClr val="CCCCFF"/>
                </a:solidFill>
                <a:prstDash val="solid"/>
                <a:headEnd type="none" w="med" len="med"/>
                <a:tailEnd type="none" w="med" len="med"/>
              </a:ln>
            </p:spPr>
            <p:txBody>
              <a:bodyPr/>
              <a:lstStyle/>
              <a:p/>
            </p:txBody>
          </p:sp>
        </p:grpSp>
        <p:sp>
          <p:nvSpPr>
            <p:cNvPr id="34" name="Oval 235"/>
            <p:cNvSpPr/>
            <p:nvPr>
              <p:custDataLst>
                <p:tags r:id="rId77"/>
              </p:custDataLst>
            </p:nvPr>
          </p:nvSpPr>
          <p:spPr>
            <a:xfrm>
              <a:off x="3609" y="4527"/>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35" name="Oval 236"/>
            <p:cNvSpPr/>
            <p:nvPr>
              <p:custDataLst>
                <p:tags r:id="rId78"/>
              </p:custDataLst>
            </p:nvPr>
          </p:nvSpPr>
          <p:spPr>
            <a:xfrm>
              <a:off x="4135" y="5538"/>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36" name="Oval 237"/>
            <p:cNvSpPr/>
            <p:nvPr>
              <p:custDataLst>
                <p:tags r:id="rId79"/>
              </p:custDataLst>
            </p:nvPr>
          </p:nvSpPr>
          <p:spPr>
            <a:xfrm>
              <a:off x="3570" y="6142"/>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37" name="Oval 238"/>
            <p:cNvSpPr/>
            <p:nvPr>
              <p:custDataLst>
                <p:tags r:id="rId80"/>
              </p:custDataLst>
            </p:nvPr>
          </p:nvSpPr>
          <p:spPr>
            <a:xfrm>
              <a:off x="1839" y="4537"/>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38" name="Oval 239"/>
            <p:cNvSpPr/>
            <p:nvPr>
              <p:custDataLst>
                <p:tags r:id="rId81"/>
              </p:custDataLst>
            </p:nvPr>
          </p:nvSpPr>
          <p:spPr>
            <a:xfrm>
              <a:off x="4117" y="3949"/>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39" name="Oval 240"/>
            <p:cNvSpPr/>
            <p:nvPr>
              <p:custDataLst>
                <p:tags r:id="rId82"/>
              </p:custDataLst>
            </p:nvPr>
          </p:nvSpPr>
          <p:spPr>
            <a:xfrm>
              <a:off x="1895" y="6145"/>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40" name="Oval 241"/>
            <p:cNvSpPr/>
            <p:nvPr>
              <p:custDataLst>
                <p:tags r:id="rId83"/>
              </p:custDataLst>
            </p:nvPr>
          </p:nvSpPr>
          <p:spPr>
            <a:xfrm>
              <a:off x="2969" y="5228"/>
              <a:ext cx="251" cy="239"/>
            </a:xfrm>
            <a:prstGeom prst="ellipse">
              <a:avLst/>
            </a:prstGeom>
            <a:gradFill rotWithShape="0">
              <a:gsLst>
                <a:gs pos="0">
                  <a:srgbClr val="99FFCC"/>
                </a:gs>
                <a:gs pos="100000">
                  <a:srgbClr val="008C00"/>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41" name="Oval 242"/>
            <p:cNvSpPr/>
            <p:nvPr>
              <p:custDataLst>
                <p:tags r:id="rId84"/>
              </p:custDataLst>
            </p:nvPr>
          </p:nvSpPr>
          <p:spPr>
            <a:xfrm>
              <a:off x="2452" y="3970"/>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42" name="Oval 243"/>
            <p:cNvSpPr/>
            <p:nvPr>
              <p:custDataLst>
                <p:tags r:id="rId85"/>
              </p:custDataLst>
            </p:nvPr>
          </p:nvSpPr>
          <p:spPr>
            <a:xfrm>
              <a:off x="2452" y="5559"/>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grpSp>
      <p:grpSp>
        <p:nvGrpSpPr>
          <p:cNvPr id="43" name="组合 42"/>
          <p:cNvGrpSpPr/>
          <p:nvPr>
            <p:custDataLst>
              <p:tags r:id="rId86"/>
            </p:custDataLst>
          </p:nvPr>
        </p:nvGrpSpPr>
        <p:grpSpPr>
          <a:xfrm>
            <a:off x="2426697" y="1711643"/>
            <a:ext cx="1697676" cy="1622759"/>
            <a:chOff x="1839" y="3949"/>
            <a:chExt cx="2674" cy="2556"/>
          </a:xfrm>
        </p:grpSpPr>
        <p:grpSp>
          <p:nvGrpSpPr>
            <p:cNvPr id="44" name="Group 222"/>
            <p:cNvGrpSpPr/>
            <p:nvPr>
              <p:custDataLst>
                <p:tags r:id="rId87"/>
              </p:custDataLst>
            </p:nvPr>
          </p:nvGrpSpPr>
          <p:grpSpPr>
            <a:xfrm>
              <a:off x="2062" y="4168"/>
              <a:ext cx="2262" cy="2154"/>
              <a:chOff x="2160" y="2064"/>
              <a:chExt cx="1728" cy="1728"/>
            </a:xfrm>
          </p:grpSpPr>
          <p:sp>
            <p:nvSpPr>
              <p:cNvPr id="45" name="Line 223"/>
              <p:cNvSpPr/>
              <p:nvPr>
                <p:custDataLst>
                  <p:tags r:id="rId88"/>
                </p:custDataLst>
              </p:nvPr>
            </p:nvSpPr>
            <p:spPr>
              <a:xfrm>
                <a:off x="2592" y="3360"/>
                <a:ext cx="1296" cy="0"/>
              </a:xfrm>
              <a:prstGeom prst="line">
                <a:avLst/>
              </a:prstGeom>
              <a:ln w="38100" cap="flat" cmpd="sng">
                <a:solidFill>
                  <a:srgbClr val="CCCCFF"/>
                </a:solidFill>
                <a:prstDash val="solid"/>
                <a:headEnd type="none" w="med" len="med"/>
                <a:tailEnd type="none" w="med" len="med"/>
              </a:ln>
            </p:spPr>
            <p:txBody>
              <a:bodyPr/>
              <a:lstStyle/>
              <a:p/>
            </p:txBody>
          </p:sp>
          <p:sp>
            <p:nvSpPr>
              <p:cNvPr id="46" name="Line 224"/>
              <p:cNvSpPr/>
              <p:nvPr>
                <p:custDataLst>
                  <p:tags r:id="rId89"/>
                </p:custDataLst>
              </p:nvPr>
            </p:nvSpPr>
            <p:spPr>
              <a:xfrm flipH="1">
                <a:off x="3888" y="2064"/>
                <a:ext cx="0" cy="1296"/>
              </a:xfrm>
              <a:prstGeom prst="line">
                <a:avLst/>
              </a:prstGeom>
              <a:ln w="38100" cap="flat" cmpd="sng">
                <a:solidFill>
                  <a:srgbClr val="CCCCFF"/>
                </a:solidFill>
                <a:prstDash val="solid"/>
                <a:headEnd type="none" w="med" len="med"/>
                <a:tailEnd type="none" w="med" len="med"/>
              </a:ln>
            </p:spPr>
            <p:txBody>
              <a:bodyPr/>
              <a:lstStyle/>
              <a:p/>
            </p:txBody>
          </p:sp>
          <p:sp>
            <p:nvSpPr>
              <p:cNvPr id="47" name="Line 225"/>
              <p:cNvSpPr/>
              <p:nvPr>
                <p:custDataLst>
                  <p:tags r:id="rId90"/>
                </p:custDataLst>
              </p:nvPr>
            </p:nvSpPr>
            <p:spPr>
              <a:xfrm flipV="1">
                <a:off x="2160" y="3360"/>
                <a:ext cx="432" cy="432"/>
              </a:xfrm>
              <a:prstGeom prst="line">
                <a:avLst/>
              </a:prstGeom>
              <a:ln w="38100" cap="flat" cmpd="sng">
                <a:solidFill>
                  <a:srgbClr val="CCCCFF"/>
                </a:solidFill>
                <a:prstDash val="solid"/>
                <a:headEnd type="none" w="med" len="med"/>
                <a:tailEnd type="none" w="med" len="med"/>
              </a:ln>
            </p:spPr>
            <p:txBody>
              <a:bodyPr/>
              <a:lstStyle/>
              <a:p/>
            </p:txBody>
          </p:sp>
          <p:sp>
            <p:nvSpPr>
              <p:cNvPr id="48" name="Line 226"/>
              <p:cNvSpPr/>
              <p:nvPr>
                <p:custDataLst>
                  <p:tags r:id="rId91"/>
                </p:custDataLst>
              </p:nvPr>
            </p:nvSpPr>
            <p:spPr>
              <a:xfrm flipV="1">
                <a:off x="3456" y="3360"/>
                <a:ext cx="432" cy="432"/>
              </a:xfrm>
              <a:prstGeom prst="line">
                <a:avLst/>
              </a:prstGeom>
              <a:ln w="38100" cap="flat" cmpd="sng">
                <a:solidFill>
                  <a:srgbClr val="CCCCFF"/>
                </a:solidFill>
                <a:prstDash val="solid"/>
                <a:headEnd type="none" w="med" len="med"/>
                <a:tailEnd type="none" w="med" len="med"/>
              </a:ln>
            </p:spPr>
            <p:txBody>
              <a:bodyPr/>
              <a:lstStyle/>
              <a:p/>
            </p:txBody>
          </p:sp>
          <p:sp>
            <p:nvSpPr>
              <p:cNvPr id="49" name="Line 227"/>
              <p:cNvSpPr/>
              <p:nvPr>
                <p:custDataLst>
                  <p:tags r:id="rId92"/>
                </p:custDataLst>
              </p:nvPr>
            </p:nvSpPr>
            <p:spPr>
              <a:xfrm>
                <a:off x="2592" y="2064"/>
                <a:ext cx="1296" cy="0"/>
              </a:xfrm>
              <a:prstGeom prst="line">
                <a:avLst/>
              </a:prstGeom>
              <a:ln w="38100" cap="flat" cmpd="sng">
                <a:solidFill>
                  <a:srgbClr val="CCCCFF"/>
                </a:solidFill>
                <a:prstDash val="solid"/>
                <a:headEnd type="none" w="med" len="med"/>
                <a:tailEnd type="none" w="med" len="med"/>
              </a:ln>
            </p:spPr>
            <p:txBody>
              <a:bodyPr/>
              <a:lstStyle/>
              <a:p/>
            </p:txBody>
          </p:sp>
          <p:sp>
            <p:nvSpPr>
              <p:cNvPr id="50" name="Line 228"/>
              <p:cNvSpPr/>
              <p:nvPr>
                <p:custDataLst>
                  <p:tags r:id="rId93"/>
                </p:custDataLst>
              </p:nvPr>
            </p:nvSpPr>
            <p:spPr>
              <a:xfrm flipH="1" flipV="1">
                <a:off x="3456" y="2496"/>
                <a:ext cx="0" cy="1296"/>
              </a:xfrm>
              <a:prstGeom prst="line">
                <a:avLst/>
              </a:prstGeom>
              <a:ln w="38100" cap="flat" cmpd="sng">
                <a:solidFill>
                  <a:srgbClr val="CCCCFF"/>
                </a:solidFill>
                <a:prstDash val="solid"/>
                <a:headEnd type="none" w="med" len="med"/>
                <a:tailEnd type="none" w="med" len="med"/>
              </a:ln>
            </p:spPr>
            <p:txBody>
              <a:bodyPr/>
              <a:lstStyle/>
              <a:p/>
            </p:txBody>
          </p:sp>
          <p:sp>
            <p:nvSpPr>
              <p:cNvPr id="51" name="Line 229"/>
              <p:cNvSpPr/>
              <p:nvPr>
                <p:custDataLst>
                  <p:tags r:id="rId94"/>
                </p:custDataLst>
              </p:nvPr>
            </p:nvSpPr>
            <p:spPr>
              <a:xfrm flipV="1">
                <a:off x="3456" y="2064"/>
                <a:ext cx="432" cy="432"/>
              </a:xfrm>
              <a:prstGeom prst="line">
                <a:avLst/>
              </a:prstGeom>
              <a:ln w="38100" cap="flat" cmpd="sng">
                <a:solidFill>
                  <a:srgbClr val="CCCCFF"/>
                </a:solidFill>
                <a:prstDash val="solid"/>
                <a:headEnd type="none" w="med" len="med"/>
                <a:tailEnd type="none" w="med" len="med"/>
              </a:ln>
            </p:spPr>
            <p:txBody>
              <a:bodyPr/>
              <a:lstStyle/>
              <a:p/>
            </p:txBody>
          </p:sp>
          <p:sp>
            <p:nvSpPr>
              <p:cNvPr id="52" name="Line 230"/>
              <p:cNvSpPr/>
              <p:nvPr>
                <p:custDataLst>
                  <p:tags r:id="rId95"/>
                </p:custDataLst>
              </p:nvPr>
            </p:nvSpPr>
            <p:spPr>
              <a:xfrm flipH="1">
                <a:off x="2160" y="2496"/>
                <a:ext cx="0" cy="1296"/>
              </a:xfrm>
              <a:prstGeom prst="line">
                <a:avLst/>
              </a:prstGeom>
              <a:ln w="38100" cap="flat" cmpd="sng">
                <a:solidFill>
                  <a:srgbClr val="CCCCFF"/>
                </a:solidFill>
                <a:prstDash val="solid"/>
                <a:headEnd type="none" w="med" len="med"/>
                <a:tailEnd type="none" w="med" len="med"/>
              </a:ln>
            </p:spPr>
            <p:txBody>
              <a:bodyPr/>
              <a:lstStyle/>
              <a:p/>
            </p:txBody>
          </p:sp>
          <p:sp>
            <p:nvSpPr>
              <p:cNvPr id="53" name="Line 231"/>
              <p:cNvSpPr/>
              <p:nvPr>
                <p:custDataLst>
                  <p:tags r:id="rId96"/>
                </p:custDataLst>
              </p:nvPr>
            </p:nvSpPr>
            <p:spPr>
              <a:xfrm flipH="1">
                <a:off x="2160" y="2064"/>
                <a:ext cx="432" cy="432"/>
              </a:xfrm>
              <a:prstGeom prst="line">
                <a:avLst/>
              </a:prstGeom>
              <a:ln w="38100" cap="flat" cmpd="sng">
                <a:solidFill>
                  <a:srgbClr val="CCCCFF"/>
                </a:solidFill>
                <a:prstDash val="solid"/>
                <a:headEnd type="none" w="med" len="med"/>
                <a:tailEnd type="none" w="med" len="med"/>
              </a:ln>
            </p:spPr>
            <p:txBody>
              <a:bodyPr/>
              <a:lstStyle/>
              <a:p/>
            </p:txBody>
          </p:sp>
          <p:sp>
            <p:nvSpPr>
              <p:cNvPr id="54" name="Line 232"/>
              <p:cNvSpPr/>
              <p:nvPr>
                <p:custDataLst>
                  <p:tags r:id="rId97"/>
                </p:custDataLst>
              </p:nvPr>
            </p:nvSpPr>
            <p:spPr>
              <a:xfrm flipH="1">
                <a:off x="2592" y="2064"/>
                <a:ext cx="0" cy="1296"/>
              </a:xfrm>
              <a:prstGeom prst="line">
                <a:avLst/>
              </a:prstGeom>
              <a:ln w="38100" cap="flat" cmpd="sng">
                <a:solidFill>
                  <a:srgbClr val="CCCCFF"/>
                </a:solidFill>
                <a:prstDash val="solid"/>
                <a:headEnd type="none" w="med" len="med"/>
                <a:tailEnd type="none" w="med" len="med"/>
              </a:ln>
            </p:spPr>
            <p:txBody>
              <a:bodyPr/>
              <a:lstStyle/>
              <a:p/>
            </p:txBody>
          </p:sp>
          <p:sp>
            <p:nvSpPr>
              <p:cNvPr id="55" name="Line 233"/>
              <p:cNvSpPr/>
              <p:nvPr>
                <p:custDataLst>
                  <p:tags r:id="rId98"/>
                </p:custDataLst>
              </p:nvPr>
            </p:nvSpPr>
            <p:spPr>
              <a:xfrm>
                <a:off x="2160" y="3792"/>
                <a:ext cx="1296" cy="0"/>
              </a:xfrm>
              <a:prstGeom prst="line">
                <a:avLst/>
              </a:prstGeom>
              <a:ln w="38100" cap="flat" cmpd="sng">
                <a:solidFill>
                  <a:srgbClr val="CCCCFF"/>
                </a:solidFill>
                <a:prstDash val="solid"/>
                <a:headEnd type="none" w="med" len="med"/>
                <a:tailEnd type="none" w="med" len="med"/>
              </a:ln>
            </p:spPr>
            <p:txBody>
              <a:bodyPr/>
              <a:lstStyle/>
              <a:p/>
            </p:txBody>
          </p:sp>
          <p:sp>
            <p:nvSpPr>
              <p:cNvPr id="56" name="Line 234"/>
              <p:cNvSpPr/>
              <p:nvPr>
                <p:custDataLst>
                  <p:tags r:id="rId99"/>
                </p:custDataLst>
              </p:nvPr>
            </p:nvSpPr>
            <p:spPr>
              <a:xfrm>
                <a:off x="2160" y="2496"/>
                <a:ext cx="1296" cy="0"/>
              </a:xfrm>
              <a:prstGeom prst="line">
                <a:avLst/>
              </a:prstGeom>
              <a:ln w="38100" cap="flat" cmpd="sng">
                <a:solidFill>
                  <a:srgbClr val="CCCCFF"/>
                </a:solidFill>
                <a:prstDash val="solid"/>
                <a:headEnd type="none" w="med" len="med"/>
                <a:tailEnd type="none" w="med" len="med"/>
              </a:ln>
            </p:spPr>
            <p:txBody>
              <a:bodyPr/>
              <a:lstStyle/>
              <a:p/>
            </p:txBody>
          </p:sp>
        </p:grpSp>
        <p:sp>
          <p:nvSpPr>
            <p:cNvPr id="57" name="Oval 235"/>
            <p:cNvSpPr/>
            <p:nvPr>
              <p:custDataLst>
                <p:tags r:id="rId100"/>
              </p:custDataLst>
            </p:nvPr>
          </p:nvSpPr>
          <p:spPr>
            <a:xfrm>
              <a:off x="3609" y="4527"/>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58" name="Oval 236"/>
            <p:cNvSpPr/>
            <p:nvPr>
              <p:custDataLst>
                <p:tags r:id="rId101"/>
              </p:custDataLst>
            </p:nvPr>
          </p:nvSpPr>
          <p:spPr>
            <a:xfrm>
              <a:off x="4135" y="5538"/>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59" name="Oval 237"/>
            <p:cNvSpPr/>
            <p:nvPr>
              <p:custDataLst>
                <p:tags r:id="rId102"/>
              </p:custDataLst>
            </p:nvPr>
          </p:nvSpPr>
          <p:spPr>
            <a:xfrm>
              <a:off x="3570" y="6142"/>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60" name="Oval 238"/>
            <p:cNvSpPr/>
            <p:nvPr>
              <p:custDataLst>
                <p:tags r:id="rId103"/>
              </p:custDataLst>
            </p:nvPr>
          </p:nvSpPr>
          <p:spPr>
            <a:xfrm>
              <a:off x="1839" y="4537"/>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61" name="Oval 239"/>
            <p:cNvSpPr/>
            <p:nvPr>
              <p:custDataLst>
                <p:tags r:id="rId104"/>
              </p:custDataLst>
            </p:nvPr>
          </p:nvSpPr>
          <p:spPr>
            <a:xfrm>
              <a:off x="4117" y="3949"/>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62" name="Oval 240"/>
            <p:cNvSpPr/>
            <p:nvPr>
              <p:custDataLst>
                <p:tags r:id="rId105"/>
              </p:custDataLst>
            </p:nvPr>
          </p:nvSpPr>
          <p:spPr>
            <a:xfrm>
              <a:off x="1895" y="6145"/>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63" name="Oval 241"/>
            <p:cNvSpPr/>
            <p:nvPr>
              <p:custDataLst>
                <p:tags r:id="rId106"/>
              </p:custDataLst>
            </p:nvPr>
          </p:nvSpPr>
          <p:spPr>
            <a:xfrm>
              <a:off x="2969" y="5228"/>
              <a:ext cx="251" cy="239"/>
            </a:xfrm>
            <a:prstGeom prst="ellipse">
              <a:avLst/>
            </a:prstGeom>
            <a:gradFill rotWithShape="0">
              <a:gsLst>
                <a:gs pos="0">
                  <a:srgbClr val="99FFCC"/>
                </a:gs>
                <a:gs pos="100000">
                  <a:srgbClr val="008C00"/>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64" name="Oval 242"/>
            <p:cNvSpPr/>
            <p:nvPr>
              <p:custDataLst>
                <p:tags r:id="rId107"/>
              </p:custDataLst>
            </p:nvPr>
          </p:nvSpPr>
          <p:spPr>
            <a:xfrm>
              <a:off x="2452" y="3970"/>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65" name="Oval 243"/>
            <p:cNvSpPr/>
            <p:nvPr>
              <p:custDataLst>
                <p:tags r:id="rId108"/>
              </p:custDataLst>
            </p:nvPr>
          </p:nvSpPr>
          <p:spPr>
            <a:xfrm>
              <a:off x="2452" y="5559"/>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grpSp>
      <p:grpSp>
        <p:nvGrpSpPr>
          <p:cNvPr id="66" name="组合 65"/>
          <p:cNvGrpSpPr/>
          <p:nvPr>
            <p:custDataLst>
              <p:tags r:id="rId109"/>
            </p:custDataLst>
          </p:nvPr>
        </p:nvGrpSpPr>
        <p:grpSpPr>
          <a:xfrm>
            <a:off x="1352476" y="1704024"/>
            <a:ext cx="1697676" cy="1622759"/>
            <a:chOff x="1839" y="3949"/>
            <a:chExt cx="2674" cy="2556"/>
          </a:xfrm>
        </p:grpSpPr>
        <p:grpSp>
          <p:nvGrpSpPr>
            <p:cNvPr id="67" name="Group 222"/>
            <p:cNvGrpSpPr/>
            <p:nvPr>
              <p:custDataLst>
                <p:tags r:id="rId110"/>
              </p:custDataLst>
            </p:nvPr>
          </p:nvGrpSpPr>
          <p:grpSpPr>
            <a:xfrm>
              <a:off x="2062" y="4168"/>
              <a:ext cx="2262" cy="2154"/>
              <a:chOff x="2160" y="2064"/>
              <a:chExt cx="1728" cy="1728"/>
            </a:xfrm>
          </p:grpSpPr>
          <p:sp>
            <p:nvSpPr>
              <p:cNvPr id="68" name="Line 223"/>
              <p:cNvSpPr/>
              <p:nvPr>
                <p:custDataLst>
                  <p:tags r:id="rId111"/>
                </p:custDataLst>
              </p:nvPr>
            </p:nvSpPr>
            <p:spPr>
              <a:xfrm>
                <a:off x="2592" y="3360"/>
                <a:ext cx="1296" cy="0"/>
              </a:xfrm>
              <a:prstGeom prst="line">
                <a:avLst/>
              </a:prstGeom>
              <a:ln w="38100" cap="flat" cmpd="sng">
                <a:solidFill>
                  <a:srgbClr val="CCCCFF"/>
                </a:solidFill>
                <a:prstDash val="solid"/>
                <a:headEnd type="none" w="med" len="med"/>
                <a:tailEnd type="none" w="med" len="med"/>
              </a:ln>
            </p:spPr>
            <p:txBody>
              <a:bodyPr/>
              <a:lstStyle/>
              <a:p/>
            </p:txBody>
          </p:sp>
          <p:sp>
            <p:nvSpPr>
              <p:cNvPr id="69" name="Line 224"/>
              <p:cNvSpPr/>
              <p:nvPr>
                <p:custDataLst>
                  <p:tags r:id="rId112"/>
                </p:custDataLst>
              </p:nvPr>
            </p:nvSpPr>
            <p:spPr>
              <a:xfrm flipH="1">
                <a:off x="3888" y="2064"/>
                <a:ext cx="0" cy="1296"/>
              </a:xfrm>
              <a:prstGeom prst="line">
                <a:avLst/>
              </a:prstGeom>
              <a:ln w="38100" cap="flat" cmpd="sng">
                <a:solidFill>
                  <a:srgbClr val="CCCCFF"/>
                </a:solidFill>
                <a:prstDash val="solid"/>
                <a:headEnd type="none" w="med" len="med"/>
                <a:tailEnd type="none" w="med" len="med"/>
              </a:ln>
            </p:spPr>
            <p:txBody>
              <a:bodyPr/>
              <a:lstStyle/>
              <a:p/>
            </p:txBody>
          </p:sp>
          <p:sp>
            <p:nvSpPr>
              <p:cNvPr id="70" name="Line 225"/>
              <p:cNvSpPr/>
              <p:nvPr>
                <p:custDataLst>
                  <p:tags r:id="rId113"/>
                </p:custDataLst>
              </p:nvPr>
            </p:nvSpPr>
            <p:spPr>
              <a:xfrm flipV="1">
                <a:off x="2160" y="3360"/>
                <a:ext cx="432" cy="432"/>
              </a:xfrm>
              <a:prstGeom prst="line">
                <a:avLst/>
              </a:prstGeom>
              <a:ln w="38100" cap="flat" cmpd="sng">
                <a:solidFill>
                  <a:srgbClr val="CCCCFF"/>
                </a:solidFill>
                <a:prstDash val="solid"/>
                <a:headEnd type="none" w="med" len="med"/>
                <a:tailEnd type="none" w="med" len="med"/>
              </a:ln>
            </p:spPr>
            <p:txBody>
              <a:bodyPr/>
              <a:lstStyle/>
              <a:p/>
            </p:txBody>
          </p:sp>
          <p:sp>
            <p:nvSpPr>
              <p:cNvPr id="71" name="Line 226"/>
              <p:cNvSpPr/>
              <p:nvPr>
                <p:custDataLst>
                  <p:tags r:id="rId114"/>
                </p:custDataLst>
              </p:nvPr>
            </p:nvSpPr>
            <p:spPr>
              <a:xfrm flipV="1">
                <a:off x="3456" y="3360"/>
                <a:ext cx="432" cy="432"/>
              </a:xfrm>
              <a:prstGeom prst="line">
                <a:avLst/>
              </a:prstGeom>
              <a:ln w="38100" cap="flat" cmpd="sng">
                <a:solidFill>
                  <a:srgbClr val="CCCCFF"/>
                </a:solidFill>
                <a:prstDash val="solid"/>
                <a:headEnd type="none" w="med" len="med"/>
                <a:tailEnd type="none" w="med" len="med"/>
              </a:ln>
            </p:spPr>
            <p:txBody>
              <a:bodyPr/>
              <a:lstStyle/>
              <a:p/>
            </p:txBody>
          </p:sp>
          <p:sp>
            <p:nvSpPr>
              <p:cNvPr id="72" name="Line 227"/>
              <p:cNvSpPr/>
              <p:nvPr>
                <p:custDataLst>
                  <p:tags r:id="rId115"/>
                </p:custDataLst>
              </p:nvPr>
            </p:nvSpPr>
            <p:spPr>
              <a:xfrm>
                <a:off x="2592" y="2064"/>
                <a:ext cx="1296" cy="0"/>
              </a:xfrm>
              <a:prstGeom prst="line">
                <a:avLst/>
              </a:prstGeom>
              <a:ln w="38100" cap="flat" cmpd="sng">
                <a:solidFill>
                  <a:srgbClr val="CCCCFF"/>
                </a:solidFill>
                <a:prstDash val="solid"/>
                <a:headEnd type="none" w="med" len="med"/>
                <a:tailEnd type="none" w="med" len="med"/>
              </a:ln>
            </p:spPr>
            <p:txBody>
              <a:bodyPr/>
              <a:lstStyle/>
              <a:p/>
            </p:txBody>
          </p:sp>
          <p:sp>
            <p:nvSpPr>
              <p:cNvPr id="73" name="Line 228"/>
              <p:cNvSpPr/>
              <p:nvPr>
                <p:custDataLst>
                  <p:tags r:id="rId116"/>
                </p:custDataLst>
              </p:nvPr>
            </p:nvSpPr>
            <p:spPr>
              <a:xfrm flipH="1" flipV="1">
                <a:off x="3456" y="2496"/>
                <a:ext cx="0" cy="1296"/>
              </a:xfrm>
              <a:prstGeom prst="line">
                <a:avLst/>
              </a:prstGeom>
              <a:ln w="38100" cap="flat" cmpd="sng">
                <a:solidFill>
                  <a:srgbClr val="CCCCFF"/>
                </a:solidFill>
                <a:prstDash val="solid"/>
                <a:headEnd type="none" w="med" len="med"/>
                <a:tailEnd type="none" w="med" len="med"/>
              </a:ln>
            </p:spPr>
            <p:txBody>
              <a:bodyPr/>
              <a:lstStyle/>
              <a:p/>
            </p:txBody>
          </p:sp>
          <p:sp>
            <p:nvSpPr>
              <p:cNvPr id="74" name="Line 229"/>
              <p:cNvSpPr/>
              <p:nvPr>
                <p:custDataLst>
                  <p:tags r:id="rId117"/>
                </p:custDataLst>
              </p:nvPr>
            </p:nvSpPr>
            <p:spPr>
              <a:xfrm flipV="1">
                <a:off x="3456" y="2064"/>
                <a:ext cx="432" cy="432"/>
              </a:xfrm>
              <a:prstGeom prst="line">
                <a:avLst/>
              </a:prstGeom>
              <a:ln w="38100" cap="flat" cmpd="sng">
                <a:solidFill>
                  <a:srgbClr val="CCCCFF"/>
                </a:solidFill>
                <a:prstDash val="solid"/>
                <a:headEnd type="none" w="med" len="med"/>
                <a:tailEnd type="none" w="med" len="med"/>
              </a:ln>
            </p:spPr>
            <p:txBody>
              <a:bodyPr/>
              <a:lstStyle/>
              <a:p/>
            </p:txBody>
          </p:sp>
          <p:sp>
            <p:nvSpPr>
              <p:cNvPr id="75" name="Line 230"/>
              <p:cNvSpPr/>
              <p:nvPr>
                <p:custDataLst>
                  <p:tags r:id="rId118"/>
                </p:custDataLst>
              </p:nvPr>
            </p:nvSpPr>
            <p:spPr>
              <a:xfrm flipH="1">
                <a:off x="2160" y="2496"/>
                <a:ext cx="0" cy="1296"/>
              </a:xfrm>
              <a:prstGeom prst="line">
                <a:avLst/>
              </a:prstGeom>
              <a:ln w="38100" cap="flat" cmpd="sng">
                <a:solidFill>
                  <a:srgbClr val="CCCCFF"/>
                </a:solidFill>
                <a:prstDash val="solid"/>
                <a:headEnd type="none" w="med" len="med"/>
                <a:tailEnd type="none" w="med" len="med"/>
              </a:ln>
            </p:spPr>
            <p:txBody>
              <a:bodyPr/>
              <a:lstStyle/>
              <a:p/>
            </p:txBody>
          </p:sp>
          <p:sp>
            <p:nvSpPr>
              <p:cNvPr id="76" name="Line 231"/>
              <p:cNvSpPr/>
              <p:nvPr>
                <p:custDataLst>
                  <p:tags r:id="rId119"/>
                </p:custDataLst>
              </p:nvPr>
            </p:nvSpPr>
            <p:spPr>
              <a:xfrm flipH="1">
                <a:off x="2160" y="2064"/>
                <a:ext cx="432" cy="432"/>
              </a:xfrm>
              <a:prstGeom prst="line">
                <a:avLst/>
              </a:prstGeom>
              <a:ln w="38100" cap="flat" cmpd="sng">
                <a:solidFill>
                  <a:srgbClr val="CCCCFF"/>
                </a:solidFill>
                <a:prstDash val="solid"/>
                <a:headEnd type="none" w="med" len="med"/>
                <a:tailEnd type="none" w="med" len="med"/>
              </a:ln>
            </p:spPr>
            <p:txBody>
              <a:bodyPr/>
              <a:lstStyle/>
              <a:p/>
            </p:txBody>
          </p:sp>
          <p:sp>
            <p:nvSpPr>
              <p:cNvPr id="77" name="Line 232"/>
              <p:cNvSpPr/>
              <p:nvPr>
                <p:custDataLst>
                  <p:tags r:id="rId120"/>
                </p:custDataLst>
              </p:nvPr>
            </p:nvSpPr>
            <p:spPr>
              <a:xfrm flipH="1">
                <a:off x="2592" y="2064"/>
                <a:ext cx="0" cy="1296"/>
              </a:xfrm>
              <a:prstGeom prst="line">
                <a:avLst/>
              </a:prstGeom>
              <a:ln w="38100" cap="flat" cmpd="sng">
                <a:solidFill>
                  <a:srgbClr val="CCCCFF"/>
                </a:solidFill>
                <a:prstDash val="solid"/>
                <a:headEnd type="none" w="med" len="med"/>
                <a:tailEnd type="none" w="med" len="med"/>
              </a:ln>
            </p:spPr>
            <p:txBody>
              <a:bodyPr/>
              <a:lstStyle/>
              <a:p/>
            </p:txBody>
          </p:sp>
          <p:sp>
            <p:nvSpPr>
              <p:cNvPr id="78" name="Line 233"/>
              <p:cNvSpPr/>
              <p:nvPr>
                <p:custDataLst>
                  <p:tags r:id="rId121"/>
                </p:custDataLst>
              </p:nvPr>
            </p:nvSpPr>
            <p:spPr>
              <a:xfrm>
                <a:off x="2160" y="3792"/>
                <a:ext cx="1296" cy="0"/>
              </a:xfrm>
              <a:prstGeom prst="line">
                <a:avLst/>
              </a:prstGeom>
              <a:ln w="38100" cap="flat" cmpd="sng">
                <a:solidFill>
                  <a:srgbClr val="CCCCFF"/>
                </a:solidFill>
                <a:prstDash val="solid"/>
                <a:headEnd type="none" w="med" len="med"/>
                <a:tailEnd type="none" w="med" len="med"/>
              </a:ln>
            </p:spPr>
            <p:txBody>
              <a:bodyPr/>
              <a:lstStyle/>
              <a:p/>
            </p:txBody>
          </p:sp>
          <p:sp>
            <p:nvSpPr>
              <p:cNvPr id="79" name="Line 234"/>
              <p:cNvSpPr/>
              <p:nvPr>
                <p:custDataLst>
                  <p:tags r:id="rId122"/>
                </p:custDataLst>
              </p:nvPr>
            </p:nvSpPr>
            <p:spPr>
              <a:xfrm>
                <a:off x="2160" y="2496"/>
                <a:ext cx="1296" cy="0"/>
              </a:xfrm>
              <a:prstGeom prst="line">
                <a:avLst/>
              </a:prstGeom>
              <a:ln w="38100" cap="flat" cmpd="sng">
                <a:solidFill>
                  <a:srgbClr val="CCCCFF"/>
                </a:solidFill>
                <a:prstDash val="solid"/>
                <a:headEnd type="none" w="med" len="med"/>
                <a:tailEnd type="none" w="med" len="med"/>
              </a:ln>
            </p:spPr>
            <p:txBody>
              <a:bodyPr/>
              <a:lstStyle/>
              <a:p/>
            </p:txBody>
          </p:sp>
        </p:grpSp>
        <p:sp>
          <p:nvSpPr>
            <p:cNvPr id="80" name="Oval 235"/>
            <p:cNvSpPr/>
            <p:nvPr>
              <p:custDataLst>
                <p:tags r:id="rId123"/>
              </p:custDataLst>
            </p:nvPr>
          </p:nvSpPr>
          <p:spPr>
            <a:xfrm>
              <a:off x="3609" y="4527"/>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81" name="Oval 236"/>
            <p:cNvSpPr/>
            <p:nvPr>
              <p:custDataLst>
                <p:tags r:id="rId124"/>
              </p:custDataLst>
            </p:nvPr>
          </p:nvSpPr>
          <p:spPr>
            <a:xfrm>
              <a:off x="4135" y="5538"/>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82" name="Oval 237"/>
            <p:cNvSpPr/>
            <p:nvPr>
              <p:custDataLst>
                <p:tags r:id="rId125"/>
              </p:custDataLst>
            </p:nvPr>
          </p:nvSpPr>
          <p:spPr>
            <a:xfrm>
              <a:off x="3570" y="6142"/>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83" name="Oval 238"/>
            <p:cNvSpPr/>
            <p:nvPr>
              <p:custDataLst>
                <p:tags r:id="rId126"/>
              </p:custDataLst>
            </p:nvPr>
          </p:nvSpPr>
          <p:spPr>
            <a:xfrm>
              <a:off x="1839" y="4537"/>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84" name="Oval 239"/>
            <p:cNvSpPr/>
            <p:nvPr>
              <p:custDataLst>
                <p:tags r:id="rId127"/>
              </p:custDataLst>
            </p:nvPr>
          </p:nvSpPr>
          <p:spPr>
            <a:xfrm>
              <a:off x="4117" y="3949"/>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85" name="Oval 240"/>
            <p:cNvSpPr/>
            <p:nvPr>
              <p:custDataLst>
                <p:tags r:id="rId128"/>
              </p:custDataLst>
            </p:nvPr>
          </p:nvSpPr>
          <p:spPr>
            <a:xfrm>
              <a:off x="1895" y="6145"/>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86" name="Oval 241"/>
            <p:cNvSpPr/>
            <p:nvPr>
              <p:custDataLst>
                <p:tags r:id="rId129"/>
              </p:custDataLst>
            </p:nvPr>
          </p:nvSpPr>
          <p:spPr>
            <a:xfrm>
              <a:off x="2969" y="5228"/>
              <a:ext cx="251" cy="239"/>
            </a:xfrm>
            <a:prstGeom prst="ellipse">
              <a:avLst/>
            </a:prstGeom>
            <a:gradFill rotWithShape="0">
              <a:gsLst>
                <a:gs pos="0">
                  <a:srgbClr val="99FFCC"/>
                </a:gs>
                <a:gs pos="100000">
                  <a:srgbClr val="008C00"/>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87" name="Oval 242"/>
            <p:cNvSpPr/>
            <p:nvPr>
              <p:custDataLst>
                <p:tags r:id="rId130"/>
              </p:custDataLst>
            </p:nvPr>
          </p:nvSpPr>
          <p:spPr>
            <a:xfrm>
              <a:off x="2452" y="3970"/>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88" name="Oval 243"/>
            <p:cNvSpPr/>
            <p:nvPr>
              <p:custDataLst>
                <p:tags r:id="rId131"/>
              </p:custDataLst>
            </p:nvPr>
          </p:nvSpPr>
          <p:spPr>
            <a:xfrm>
              <a:off x="2452" y="5559"/>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grpSp>
      <p:grpSp>
        <p:nvGrpSpPr>
          <p:cNvPr id="89" name="组合 88"/>
          <p:cNvGrpSpPr/>
          <p:nvPr>
            <p:custDataLst>
              <p:tags r:id="rId132"/>
            </p:custDataLst>
          </p:nvPr>
        </p:nvGrpSpPr>
        <p:grpSpPr>
          <a:xfrm>
            <a:off x="1004560" y="3071561"/>
            <a:ext cx="1697676" cy="1622759"/>
            <a:chOff x="1839" y="3949"/>
            <a:chExt cx="2674" cy="2556"/>
          </a:xfrm>
        </p:grpSpPr>
        <p:grpSp>
          <p:nvGrpSpPr>
            <p:cNvPr id="90" name="Group 222"/>
            <p:cNvGrpSpPr/>
            <p:nvPr>
              <p:custDataLst>
                <p:tags r:id="rId133"/>
              </p:custDataLst>
            </p:nvPr>
          </p:nvGrpSpPr>
          <p:grpSpPr>
            <a:xfrm>
              <a:off x="2062" y="4168"/>
              <a:ext cx="2262" cy="2154"/>
              <a:chOff x="2160" y="2064"/>
              <a:chExt cx="1728" cy="1728"/>
            </a:xfrm>
          </p:grpSpPr>
          <p:sp>
            <p:nvSpPr>
              <p:cNvPr id="91" name="Line 223"/>
              <p:cNvSpPr/>
              <p:nvPr>
                <p:custDataLst>
                  <p:tags r:id="rId134"/>
                </p:custDataLst>
              </p:nvPr>
            </p:nvSpPr>
            <p:spPr>
              <a:xfrm>
                <a:off x="2592" y="3360"/>
                <a:ext cx="1296" cy="0"/>
              </a:xfrm>
              <a:prstGeom prst="line">
                <a:avLst/>
              </a:prstGeom>
              <a:ln w="38100" cap="flat" cmpd="sng">
                <a:solidFill>
                  <a:srgbClr val="CCCCFF"/>
                </a:solidFill>
                <a:prstDash val="solid"/>
                <a:headEnd type="none" w="med" len="med"/>
                <a:tailEnd type="none" w="med" len="med"/>
              </a:ln>
            </p:spPr>
            <p:txBody>
              <a:bodyPr/>
              <a:lstStyle/>
              <a:p/>
            </p:txBody>
          </p:sp>
          <p:sp>
            <p:nvSpPr>
              <p:cNvPr id="92" name="Line 224"/>
              <p:cNvSpPr/>
              <p:nvPr>
                <p:custDataLst>
                  <p:tags r:id="rId135"/>
                </p:custDataLst>
              </p:nvPr>
            </p:nvSpPr>
            <p:spPr>
              <a:xfrm flipH="1">
                <a:off x="3888" y="2064"/>
                <a:ext cx="0" cy="1296"/>
              </a:xfrm>
              <a:prstGeom prst="line">
                <a:avLst/>
              </a:prstGeom>
              <a:ln w="38100" cap="flat" cmpd="sng">
                <a:solidFill>
                  <a:srgbClr val="CCCCFF"/>
                </a:solidFill>
                <a:prstDash val="solid"/>
                <a:headEnd type="none" w="med" len="med"/>
                <a:tailEnd type="none" w="med" len="med"/>
              </a:ln>
            </p:spPr>
            <p:txBody>
              <a:bodyPr/>
              <a:lstStyle/>
              <a:p/>
            </p:txBody>
          </p:sp>
          <p:sp>
            <p:nvSpPr>
              <p:cNvPr id="93" name="Line 225"/>
              <p:cNvSpPr/>
              <p:nvPr>
                <p:custDataLst>
                  <p:tags r:id="rId136"/>
                </p:custDataLst>
              </p:nvPr>
            </p:nvSpPr>
            <p:spPr>
              <a:xfrm flipV="1">
                <a:off x="2160" y="3360"/>
                <a:ext cx="432" cy="432"/>
              </a:xfrm>
              <a:prstGeom prst="line">
                <a:avLst/>
              </a:prstGeom>
              <a:ln w="38100" cap="flat" cmpd="sng">
                <a:solidFill>
                  <a:srgbClr val="CCCCFF"/>
                </a:solidFill>
                <a:prstDash val="solid"/>
                <a:headEnd type="none" w="med" len="med"/>
                <a:tailEnd type="none" w="med" len="med"/>
              </a:ln>
            </p:spPr>
            <p:txBody>
              <a:bodyPr/>
              <a:lstStyle/>
              <a:p/>
            </p:txBody>
          </p:sp>
          <p:sp>
            <p:nvSpPr>
              <p:cNvPr id="94" name="Line 226"/>
              <p:cNvSpPr/>
              <p:nvPr>
                <p:custDataLst>
                  <p:tags r:id="rId137"/>
                </p:custDataLst>
              </p:nvPr>
            </p:nvSpPr>
            <p:spPr>
              <a:xfrm flipV="1">
                <a:off x="3456" y="3360"/>
                <a:ext cx="432" cy="432"/>
              </a:xfrm>
              <a:prstGeom prst="line">
                <a:avLst/>
              </a:prstGeom>
              <a:ln w="38100" cap="flat" cmpd="sng">
                <a:solidFill>
                  <a:srgbClr val="CCCCFF"/>
                </a:solidFill>
                <a:prstDash val="solid"/>
                <a:headEnd type="none" w="med" len="med"/>
                <a:tailEnd type="none" w="med" len="med"/>
              </a:ln>
            </p:spPr>
            <p:txBody>
              <a:bodyPr/>
              <a:lstStyle/>
              <a:p/>
            </p:txBody>
          </p:sp>
          <p:sp>
            <p:nvSpPr>
              <p:cNvPr id="95" name="Line 227"/>
              <p:cNvSpPr/>
              <p:nvPr>
                <p:custDataLst>
                  <p:tags r:id="rId138"/>
                </p:custDataLst>
              </p:nvPr>
            </p:nvSpPr>
            <p:spPr>
              <a:xfrm>
                <a:off x="2592" y="2064"/>
                <a:ext cx="1296" cy="0"/>
              </a:xfrm>
              <a:prstGeom prst="line">
                <a:avLst/>
              </a:prstGeom>
              <a:ln w="38100" cap="flat" cmpd="sng">
                <a:solidFill>
                  <a:srgbClr val="CCCCFF"/>
                </a:solidFill>
                <a:prstDash val="solid"/>
                <a:headEnd type="none" w="med" len="med"/>
                <a:tailEnd type="none" w="med" len="med"/>
              </a:ln>
            </p:spPr>
            <p:txBody>
              <a:bodyPr/>
              <a:lstStyle/>
              <a:p/>
            </p:txBody>
          </p:sp>
          <p:sp>
            <p:nvSpPr>
              <p:cNvPr id="96" name="Line 228"/>
              <p:cNvSpPr/>
              <p:nvPr>
                <p:custDataLst>
                  <p:tags r:id="rId139"/>
                </p:custDataLst>
              </p:nvPr>
            </p:nvSpPr>
            <p:spPr>
              <a:xfrm flipH="1" flipV="1">
                <a:off x="3456" y="2496"/>
                <a:ext cx="0" cy="1296"/>
              </a:xfrm>
              <a:prstGeom prst="line">
                <a:avLst/>
              </a:prstGeom>
              <a:ln w="38100" cap="flat" cmpd="sng">
                <a:solidFill>
                  <a:srgbClr val="CCCCFF"/>
                </a:solidFill>
                <a:prstDash val="solid"/>
                <a:headEnd type="none" w="med" len="med"/>
                <a:tailEnd type="none" w="med" len="med"/>
              </a:ln>
            </p:spPr>
            <p:txBody>
              <a:bodyPr/>
              <a:lstStyle/>
              <a:p/>
            </p:txBody>
          </p:sp>
          <p:sp>
            <p:nvSpPr>
              <p:cNvPr id="97" name="Line 229"/>
              <p:cNvSpPr/>
              <p:nvPr>
                <p:custDataLst>
                  <p:tags r:id="rId140"/>
                </p:custDataLst>
              </p:nvPr>
            </p:nvSpPr>
            <p:spPr>
              <a:xfrm flipV="1">
                <a:off x="3456" y="2064"/>
                <a:ext cx="432" cy="432"/>
              </a:xfrm>
              <a:prstGeom prst="line">
                <a:avLst/>
              </a:prstGeom>
              <a:ln w="38100" cap="flat" cmpd="sng">
                <a:solidFill>
                  <a:srgbClr val="CCCCFF"/>
                </a:solidFill>
                <a:prstDash val="solid"/>
                <a:headEnd type="none" w="med" len="med"/>
                <a:tailEnd type="none" w="med" len="med"/>
              </a:ln>
            </p:spPr>
            <p:txBody>
              <a:bodyPr/>
              <a:lstStyle/>
              <a:p/>
            </p:txBody>
          </p:sp>
          <p:sp>
            <p:nvSpPr>
              <p:cNvPr id="98" name="Line 230"/>
              <p:cNvSpPr/>
              <p:nvPr>
                <p:custDataLst>
                  <p:tags r:id="rId141"/>
                </p:custDataLst>
              </p:nvPr>
            </p:nvSpPr>
            <p:spPr>
              <a:xfrm flipH="1">
                <a:off x="2160" y="2496"/>
                <a:ext cx="0" cy="1296"/>
              </a:xfrm>
              <a:prstGeom prst="line">
                <a:avLst/>
              </a:prstGeom>
              <a:ln w="38100" cap="flat" cmpd="sng">
                <a:solidFill>
                  <a:srgbClr val="CCCCFF"/>
                </a:solidFill>
                <a:prstDash val="solid"/>
                <a:headEnd type="none" w="med" len="med"/>
                <a:tailEnd type="none" w="med" len="med"/>
              </a:ln>
            </p:spPr>
            <p:txBody>
              <a:bodyPr/>
              <a:lstStyle/>
              <a:p/>
            </p:txBody>
          </p:sp>
          <p:sp>
            <p:nvSpPr>
              <p:cNvPr id="99" name="Line 231"/>
              <p:cNvSpPr/>
              <p:nvPr>
                <p:custDataLst>
                  <p:tags r:id="rId142"/>
                </p:custDataLst>
              </p:nvPr>
            </p:nvSpPr>
            <p:spPr>
              <a:xfrm flipH="1">
                <a:off x="2160" y="2064"/>
                <a:ext cx="432" cy="432"/>
              </a:xfrm>
              <a:prstGeom prst="line">
                <a:avLst/>
              </a:prstGeom>
              <a:ln w="38100" cap="flat" cmpd="sng">
                <a:solidFill>
                  <a:srgbClr val="CCCCFF"/>
                </a:solidFill>
                <a:prstDash val="solid"/>
                <a:headEnd type="none" w="med" len="med"/>
                <a:tailEnd type="none" w="med" len="med"/>
              </a:ln>
            </p:spPr>
            <p:txBody>
              <a:bodyPr/>
              <a:lstStyle/>
              <a:p/>
            </p:txBody>
          </p:sp>
          <p:sp>
            <p:nvSpPr>
              <p:cNvPr id="100" name="Line 232"/>
              <p:cNvSpPr/>
              <p:nvPr>
                <p:custDataLst>
                  <p:tags r:id="rId143"/>
                </p:custDataLst>
              </p:nvPr>
            </p:nvSpPr>
            <p:spPr>
              <a:xfrm flipH="1">
                <a:off x="2592" y="2064"/>
                <a:ext cx="0" cy="1296"/>
              </a:xfrm>
              <a:prstGeom prst="line">
                <a:avLst/>
              </a:prstGeom>
              <a:ln w="38100" cap="flat" cmpd="sng">
                <a:solidFill>
                  <a:srgbClr val="CCCCFF"/>
                </a:solidFill>
                <a:prstDash val="solid"/>
                <a:headEnd type="none" w="med" len="med"/>
                <a:tailEnd type="none" w="med" len="med"/>
              </a:ln>
            </p:spPr>
            <p:txBody>
              <a:bodyPr/>
              <a:lstStyle/>
              <a:p/>
            </p:txBody>
          </p:sp>
          <p:sp>
            <p:nvSpPr>
              <p:cNvPr id="101" name="Line 233"/>
              <p:cNvSpPr/>
              <p:nvPr>
                <p:custDataLst>
                  <p:tags r:id="rId144"/>
                </p:custDataLst>
              </p:nvPr>
            </p:nvSpPr>
            <p:spPr>
              <a:xfrm>
                <a:off x="2160" y="3792"/>
                <a:ext cx="1296" cy="0"/>
              </a:xfrm>
              <a:prstGeom prst="line">
                <a:avLst/>
              </a:prstGeom>
              <a:ln w="38100" cap="flat" cmpd="sng">
                <a:solidFill>
                  <a:srgbClr val="CCCCFF"/>
                </a:solidFill>
                <a:prstDash val="solid"/>
                <a:headEnd type="none" w="med" len="med"/>
                <a:tailEnd type="none" w="med" len="med"/>
              </a:ln>
            </p:spPr>
            <p:txBody>
              <a:bodyPr/>
              <a:lstStyle/>
              <a:p/>
            </p:txBody>
          </p:sp>
          <p:sp>
            <p:nvSpPr>
              <p:cNvPr id="102" name="Line 234"/>
              <p:cNvSpPr/>
              <p:nvPr>
                <p:custDataLst>
                  <p:tags r:id="rId145"/>
                </p:custDataLst>
              </p:nvPr>
            </p:nvSpPr>
            <p:spPr>
              <a:xfrm>
                <a:off x="2160" y="2496"/>
                <a:ext cx="1296" cy="0"/>
              </a:xfrm>
              <a:prstGeom prst="line">
                <a:avLst/>
              </a:prstGeom>
              <a:ln w="38100" cap="flat" cmpd="sng">
                <a:solidFill>
                  <a:srgbClr val="CCCCFF"/>
                </a:solidFill>
                <a:prstDash val="solid"/>
                <a:headEnd type="none" w="med" len="med"/>
                <a:tailEnd type="none" w="med" len="med"/>
              </a:ln>
            </p:spPr>
            <p:txBody>
              <a:bodyPr/>
              <a:lstStyle/>
              <a:p/>
            </p:txBody>
          </p:sp>
        </p:grpSp>
        <p:sp>
          <p:nvSpPr>
            <p:cNvPr id="103" name="Oval 235"/>
            <p:cNvSpPr/>
            <p:nvPr>
              <p:custDataLst>
                <p:tags r:id="rId146"/>
              </p:custDataLst>
            </p:nvPr>
          </p:nvSpPr>
          <p:spPr>
            <a:xfrm>
              <a:off x="3609" y="4527"/>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04" name="Oval 236"/>
            <p:cNvSpPr/>
            <p:nvPr>
              <p:custDataLst>
                <p:tags r:id="rId147"/>
              </p:custDataLst>
            </p:nvPr>
          </p:nvSpPr>
          <p:spPr>
            <a:xfrm>
              <a:off x="4135" y="5538"/>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05" name="Oval 237"/>
            <p:cNvSpPr/>
            <p:nvPr>
              <p:custDataLst>
                <p:tags r:id="rId148"/>
              </p:custDataLst>
            </p:nvPr>
          </p:nvSpPr>
          <p:spPr>
            <a:xfrm>
              <a:off x="3570" y="6142"/>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06" name="Oval 238"/>
            <p:cNvSpPr/>
            <p:nvPr>
              <p:custDataLst>
                <p:tags r:id="rId149"/>
              </p:custDataLst>
            </p:nvPr>
          </p:nvSpPr>
          <p:spPr>
            <a:xfrm>
              <a:off x="1839" y="4537"/>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07" name="Oval 239"/>
            <p:cNvSpPr/>
            <p:nvPr>
              <p:custDataLst>
                <p:tags r:id="rId150"/>
              </p:custDataLst>
            </p:nvPr>
          </p:nvSpPr>
          <p:spPr>
            <a:xfrm>
              <a:off x="4117" y="3949"/>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08" name="Oval 240"/>
            <p:cNvSpPr/>
            <p:nvPr>
              <p:custDataLst>
                <p:tags r:id="rId151"/>
              </p:custDataLst>
            </p:nvPr>
          </p:nvSpPr>
          <p:spPr>
            <a:xfrm>
              <a:off x="1895" y="6145"/>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09" name="Oval 241"/>
            <p:cNvSpPr/>
            <p:nvPr>
              <p:custDataLst>
                <p:tags r:id="rId152"/>
              </p:custDataLst>
            </p:nvPr>
          </p:nvSpPr>
          <p:spPr>
            <a:xfrm>
              <a:off x="2969" y="5228"/>
              <a:ext cx="251" cy="239"/>
            </a:xfrm>
            <a:prstGeom prst="ellipse">
              <a:avLst/>
            </a:prstGeom>
            <a:gradFill rotWithShape="0">
              <a:gsLst>
                <a:gs pos="0">
                  <a:srgbClr val="99FFCC"/>
                </a:gs>
                <a:gs pos="100000">
                  <a:srgbClr val="008C00"/>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10" name="Oval 242"/>
            <p:cNvSpPr/>
            <p:nvPr>
              <p:custDataLst>
                <p:tags r:id="rId153"/>
              </p:custDataLst>
            </p:nvPr>
          </p:nvSpPr>
          <p:spPr>
            <a:xfrm>
              <a:off x="2452" y="3970"/>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11" name="Oval 243"/>
            <p:cNvSpPr/>
            <p:nvPr>
              <p:custDataLst>
                <p:tags r:id="rId154"/>
              </p:custDataLst>
            </p:nvPr>
          </p:nvSpPr>
          <p:spPr>
            <a:xfrm>
              <a:off x="2452" y="5559"/>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grpSp>
      <p:grpSp>
        <p:nvGrpSpPr>
          <p:cNvPr id="112" name="组合 111"/>
          <p:cNvGrpSpPr/>
          <p:nvPr>
            <p:custDataLst>
              <p:tags r:id="rId155"/>
            </p:custDataLst>
          </p:nvPr>
        </p:nvGrpSpPr>
        <p:grpSpPr>
          <a:xfrm>
            <a:off x="2075607" y="3076005"/>
            <a:ext cx="1697676" cy="1622759"/>
            <a:chOff x="1839" y="3949"/>
            <a:chExt cx="2674" cy="2556"/>
          </a:xfrm>
        </p:grpSpPr>
        <p:grpSp>
          <p:nvGrpSpPr>
            <p:cNvPr id="113" name="Group 222"/>
            <p:cNvGrpSpPr/>
            <p:nvPr>
              <p:custDataLst>
                <p:tags r:id="rId156"/>
              </p:custDataLst>
            </p:nvPr>
          </p:nvGrpSpPr>
          <p:grpSpPr>
            <a:xfrm>
              <a:off x="2062" y="4168"/>
              <a:ext cx="2262" cy="2154"/>
              <a:chOff x="2160" y="2064"/>
              <a:chExt cx="1728" cy="1728"/>
            </a:xfrm>
          </p:grpSpPr>
          <p:sp>
            <p:nvSpPr>
              <p:cNvPr id="114" name="Line 223"/>
              <p:cNvSpPr/>
              <p:nvPr>
                <p:custDataLst>
                  <p:tags r:id="rId157"/>
                </p:custDataLst>
              </p:nvPr>
            </p:nvSpPr>
            <p:spPr>
              <a:xfrm>
                <a:off x="2592" y="3360"/>
                <a:ext cx="1296" cy="0"/>
              </a:xfrm>
              <a:prstGeom prst="line">
                <a:avLst/>
              </a:prstGeom>
              <a:ln w="38100" cap="flat" cmpd="sng">
                <a:solidFill>
                  <a:srgbClr val="CCCCFF"/>
                </a:solidFill>
                <a:prstDash val="solid"/>
                <a:headEnd type="none" w="med" len="med"/>
                <a:tailEnd type="none" w="med" len="med"/>
              </a:ln>
            </p:spPr>
            <p:txBody>
              <a:bodyPr/>
              <a:lstStyle/>
              <a:p/>
            </p:txBody>
          </p:sp>
          <p:sp>
            <p:nvSpPr>
              <p:cNvPr id="115" name="Line 224"/>
              <p:cNvSpPr/>
              <p:nvPr>
                <p:custDataLst>
                  <p:tags r:id="rId158"/>
                </p:custDataLst>
              </p:nvPr>
            </p:nvSpPr>
            <p:spPr>
              <a:xfrm flipH="1">
                <a:off x="3888" y="2064"/>
                <a:ext cx="0" cy="1296"/>
              </a:xfrm>
              <a:prstGeom prst="line">
                <a:avLst/>
              </a:prstGeom>
              <a:ln w="38100" cap="flat" cmpd="sng">
                <a:solidFill>
                  <a:srgbClr val="CCCCFF"/>
                </a:solidFill>
                <a:prstDash val="solid"/>
                <a:headEnd type="none" w="med" len="med"/>
                <a:tailEnd type="none" w="med" len="med"/>
              </a:ln>
            </p:spPr>
            <p:txBody>
              <a:bodyPr/>
              <a:lstStyle/>
              <a:p/>
            </p:txBody>
          </p:sp>
          <p:sp>
            <p:nvSpPr>
              <p:cNvPr id="116" name="Line 225"/>
              <p:cNvSpPr/>
              <p:nvPr>
                <p:custDataLst>
                  <p:tags r:id="rId159"/>
                </p:custDataLst>
              </p:nvPr>
            </p:nvSpPr>
            <p:spPr>
              <a:xfrm flipV="1">
                <a:off x="2160" y="3360"/>
                <a:ext cx="432" cy="432"/>
              </a:xfrm>
              <a:prstGeom prst="line">
                <a:avLst/>
              </a:prstGeom>
              <a:ln w="38100" cap="flat" cmpd="sng">
                <a:solidFill>
                  <a:srgbClr val="CCCCFF"/>
                </a:solidFill>
                <a:prstDash val="solid"/>
                <a:headEnd type="none" w="med" len="med"/>
                <a:tailEnd type="none" w="med" len="med"/>
              </a:ln>
            </p:spPr>
            <p:txBody>
              <a:bodyPr/>
              <a:lstStyle/>
              <a:p/>
            </p:txBody>
          </p:sp>
          <p:sp>
            <p:nvSpPr>
              <p:cNvPr id="117" name="Line 226"/>
              <p:cNvSpPr/>
              <p:nvPr>
                <p:custDataLst>
                  <p:tags r:id="rId160"/>
                </p:custDataLst>
              </p:nvPr>
            </p:nvSpPr>
            <p:spPr>
              <a:xfrm flipV="1">
                <a:off x="3456" y="3360"/>
                <a:ext cx="432" cy="432"/>
              </a:xfrm>
              <a:prstGeom prst="line">
                <a:avLst/>
              </a:prstGeom>
              <a:ln w="38100" cap="flat" cmpd="sng">
                <a:solidFill>
                  <a:srgbClr val="CCCCFF"/>
                </a:solidFill>
                <a:prstDash val="solid"/>
                <a:headEnd type="none" w="med" len="med"/>
                <a:tailEnd type="none" w="med" len="med"/>
              </a:ln>
            </p:spPr>
            <p:txBody>
              <a:bodyPr/>
              <a:lstStyle/>
              <a:p/>
            </p:txBody>
          </p:sp>
          <p:sp>
            <p:nvSpPr>
              <p:cNvPr id="118" name="Line 227"/>
              <p:cNvSpPr/>
              <p:nvPr>
                <p:custDataLst>
                  <p:tags r:id="rId161"/>
                </p:custDataLst>
              </p:nvPr>
            </p:nvSpPr>
            <p:spPr>
              <a:xfrm>
                <a:off x="2592" y="2064"/>
                <a:ext cx="1296" cy="0"/>
              </a:xfrm>
              <a:prstGeom prst="line">
                <a:avLst/>
              </a:prstGeom>
              <a:ln w="38100" cap="flat" cmpd="sng">
                <a:solidFill>
                  <a:srgbClr val="CCCCFF"/>
                </a:solidFill>
                <a:prstDash val="solid"/>
                <a:headEnd type="none" w="med" len="med"/>
                <a:tailEnd type="none" w="med" len="med"/>
              </a:ln>
            </p:spPr>
            <p:txBody>
              <a:bodyPr/>
              <a:lstStyle/>
              <a:p/>
            </p:txBody>
          </p:sp>
          <p:sp>
            <p:nvSpPr>
              <p:cNvPr id="119" name="Line 228"/>
              <p:cNvSpPr/>
              <p:nvPr>
                <p:custDataLst>
                  <p:tags r:id="rId162"/>
                </p:custDataLst>
              </p:nvPr>
            </p:nvSpPr>
            <p:spPr>
              <a:xfrm flipH="1" flipV="1">
                <a:off x="3456" y="2496"/>
                <a:ext cx="0" cy="1296"/>
              </a:xfrm>
              <a:prstGeom prst="line">
                <a:avLst/>
              </a:prstGeom>
              <a:ln w="38100" cap="flat" cmpd="sng">
                <a:solidFill>
                  <a:srgbClr val="CCCCFF"/>
                </a:solidFill>
                <a:prstDash val="solid"/>
                <a:headEnd type="none" w="med" len="med"/>
                <a:tailEnd type="none" w="med" len="med"/>
              </a:ln>
            </p:spPr>
            <p:txBody>
              <a:bodyPr/>
              <a:lstStyle/>
              <a:p/>
            </p:txBody>
          </p:sp>
          <p:sp>
            <p:nvSpPr>
              <p:cNvPr id="120" name="Line 229"/>
              <p:cNvSpPr/>
              <p:nvPr>
                <p:custDataLst>
                  <p:tags r:id="rId163"/>
                </p:custDataLst>
              </p:nvPr>
            </p:nvSpPr>
            <p:spPr>
              <a:xfrm flipV="1">
                <a:off x="3456" y="2064"/>
                <a:ext cx="432" cy="432"/>
              </a:xfrm>
              <a:prstGeom prst="line">
                <a:avLst/>
              </a:prstGeom>
              <a:ln w="38100" cap="flat" cmpd="sng">
                <a:solidFill>
                  <a:srgbClr val="CCCCFF"/>
                </a:solidFill>
                <a:prstDash val="solid"/>
                <a:headEnd type="none" w="med" len="med"/>
                <a:tailEnd type="none" w="med" len="med"/>
              </a:ln>
            </p:spPr>
            <p:txBody>
              <a:bodyPr/>
              <a:lstStyle/>
              <a:p/>
            </p:txBody>
          </p:sp>
          <p:sp>
            <p:nvSpPr>
              <p:cNvPr id="121" name="Line 230"/>
              <p:cNvSpPr/>
              <p:nvPr>
                <p:custDataLst>
                  <p:tags r:id="rId164"/>
                </p:custDataLst>
              </p:nvPr>
            </p:nvSpPr>
            <p:spPr>
              <a:xfrm flipH="1">
                <a:off x="2160" y="2496"/>
                <a:ext cx="0" cy="1296"/>
              </a:xfrm>
              <a:prstGeom prst="line">
                <a:avLst/>
              </a:prstGeom>
              <a:ln w="38100" cap="flat" cmpd="sng">
                <a:solidFill>
                  <a:srgbClr val="CCCCFF"/>
                </a:solidFill>
                <a:prstDash val="solid"/>
                <a:headEnd type="none" w="med" len="med"/>
                <a:tailEnd type="none" w="med" len="med"/>
              </a:ln>
            </p:spPr>
            <p:txBody>
              <a:bodyPr/>
              <a:lstStyle/>
              <a:p/>
            </p:txBody>
          </p:sp>
          <p:sp>
            <p:nvSpPr>
              <p:cNvPr id="122" name="Line 231"/>
              <p:cNvSpPr/>
              <p:nvPr>
                <p:custDataLst>
                  <p:tags r:id="rId165"/>
                </p:custDataLst>
              </p:nvPr>
            </p:nvSpPr>
            <p:spPr>
              <a:xfrm flipH="1">
                <a:off x="2160" y="2064"/>
                <a:ext cx="432" cy="432"/>
              </a:xfrm>
              <a:prstGeom prst="line">
                <a:avLst/>
              </a:prstGeom>
              <a:ln w="38100" cap="flat" cmpd="sng">
                <a:solidFill>
                  <a:srgbClr val="CCCCFF"/>
                </a:solidFill>
                <a:prstDash val="solid"/>
                <a:headEnd type="none" w="med" len="med"/>
                <a:tailEnd type="none" w="med" len="med"/>
              </a:ln>
            </p:spPr>
            <p:txBody>
              <a:bodyPr/>
              <a:lstStyle/>
              <a:p/>
            </p:txBody>
          </p:sp>
          <p:sp>
            <p:nvSpPr>
              <p:cNvPr id="123" name="Line 232"/>
              <p:cNvSpPr/>
              <p:nvPr>
                <p:custDataLst>
                  <p:tags r:id="rId166"/>
                </p:custDataLst>
              </p:nvPr>
            </p:nvSpPr>
            <p:spPr>
              <a:xfrm flipH="1">
                <a:off x="2592" y="2064"/>
                <a:ext cx="0" cy="1296"/>
              </a:xfrm>
              <a:prstGeom prst="line">
                <a:avLst/>
              </a:prstGeom>
              <a:ln w="38100" cap="flat" cmpd="sng">
                <a:solidFill>
                  <a:srgbClr val="CCCCFF"/>
                </a:solidFill>
                <a:prstDash val="solid"/>
                <a:headEnd type="none" w="med" len="med"/>
                <a:tailEnd type="none" w="med" len="med"/>
              </a:ln>
            </p:spPr>
            <p:txBody>
              <a:bodyPr/>
              <a:lstStyle/>
              <a:p/>
            </p:txBody>
          </p:sp>
          <p:sp>
            <p:nvSpPr>
              <p:cNvPr id="124" name="Line 233"/>
              <p:cNvSpPr/>
              <p:nvPr>
                <p:custDataLst>
                  <p:tags r:id="rId167"/>
                </p:custDataLst>
              </p:nvPr>
            </p:nvSpPr>
            <p:spPr>
              <a:xfrm>
                <a:off x="2160" y="3792"/>
                <a:ext cx="1296" cy="0"/>
              </a:xfrm>
              <a:prstGeom prst="line">
                <a:avLst/>
              </a:prstGeom>
              <a:ln w="38100" cap="flat" cmpd="sng">
                <a:solidFill>
                  <a:srgbClr val="CCCCFF"/>
                </a:solidFill>
                <a:prstDash val="solid"/>
                <a:headEnd type="none" w="med" len="med"/>
                <a:tailEnd type="none" w="med" len="med"/>
              </a:ln>
            </p:spPr>
            <p:txBody>
              <a:bodyPr/>
              <a:lstStyle/>
              <a:p/>
            </p:txBody>
          </p:sp>
          <p:sp>
            <p:nvSpPr>
              <p:cNvPr id="125" name="Line 234"/>
              <p:cNvSpPr/>
              <p:nvPr>
                <p:custDataLst>
                  <p:tags r:id="rId168"/>
                </p:custDataLst>
              </p:nvPr>
            </p:nvSpPr>
            <p:spPr>
              <a:xfrm>
                <a:off x="2160" y="2496"/>
                <a:ext cx="1296" cy="0"/>
              </a:xfrm>
              <a:prstGeom prst="line">
                <a:avLst/>
              </a:prstGeom>
              <a:ln w="38100" cap="flat" cmpd="sng">
                <a:solidFill>
                  <a:srgbClr val="CCCCFF"/>
                </a:solidFill>
                <a:prstDash val="solid"/>
                <a:headEnd type="none" w="med" len="med"/>
                <a:tailEnd type="none" w="med" len="med"/>
              </a:ln>
            </p:spPr>
            <p:txBody>
              <a:bodyPr/>
              <a:lstStyle/>
              <a:p/>
            </p:txBody>
          </p:sp>
        </p:grpSp>
        <p:sp>
          <p:nvSpPr>
            <p:cNvPr id="126" name="Oval 235"/>
            <p:cNvSpPr/>
            <p:nvPr>
              <p:custDataLst>
                <p:tags r:id="rId169"/>
              </p:custDataLst>
            </p:nvPr>
          </p:nvSpPr>
          <p:spPr>
            <a:xfrm>
              <a:off x="3609" y="4527"/>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27" name="Oval 236"/>
            <p:cNvSpPr/>
            <p:nvPr>
              <p:custDataLst>
                <p:tags r:id="rId170"/>
              </p:custDataLst>
            </p:nvPr>
          </p:nvSpPr>
          <p:spPr>
            <a:xfrm>
              <a:off x="4135" y="5538"/>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28" name="Oval 237"/>
            <p:cNvSpPr/>
            <p:nvPr>
              <p:custDataLst>
                <p:tags r:id="rId171"/>
              </p:custDataLst>
            </p:nvPr>
          </p:nvSpPr>
          <p:spPr>
            <a:xfrm>
              <a:off x="3570" y="6142"/>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29" name="Oval 238"/>
            <p:cNvSpPr/>
            <p:nvPr>
              <p:custDataLst>
                <p:tags r:id="rId172"/>
              </p:custDataLst>
            </p:nvPr>
          </p:nvSpPr>
          <p:spPr>
            <a:xfrm>
              <a:off x="1839" y="4537"/>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30" name="Oval 239"/>
            <p:cNvSpPr/>
            <p:nvPr>
              <p:custDataLst>
                <p:tags r:id="rId173"/>
              </p:custDataLst>
            </p:nvPr>
          </p:nvSpPr>
          <p:spPr>
            <a:xfrm>
              <a:off x="4117" y="3949"/>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31" name="Oval 240"/>
            <p:cNvSpPr/>
            <p:nvPr>
              <p:custDataLst>
                <p:tags r:id="rId174"/>
              </p:custDataLst>
            </p:nvPr>
          </p:nvSpPr>
          <p:spPr>
            <a:xfrm>
              <a:off x="1895" y="6145"/>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32" name="Oval 241"/>
            <p:cNvSpPr/>
            <p:nvPr>
              <p:custDataLst>
                <p:tags r:id="rId175"/>
              </p:custDataLst>
            </p:nvPr>
          </p:nvSpPr>
          <p:spPr>
            <a:xfrm>
              <a:off x="2969" y="5228"/>
              <a:ext cx="251" cy="239"/>
            </a:xfrm>
            <a:prstGeom prst="ellipse">
              <a:avLst/>
            </a:prstGeom>
            <a:gradFill rotWithShape="0">
              <a:gsLst>
                <a:gs pos="0">
                  <a:srgbClr val="99FFCC"/>
                </a:gs>
                <a:gs pos="100000">
                  <a:srgbClr val="008C00"/>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33" name="Oval 242"/>
            <p:cNvSpPr/>
            <p:nvPr>
              <p:custDataLst>
                <p:tags r:id="rId176"/>
              </p:custDataLst>
            </p:nvPr>
          </p:nvSpPr>
          <p:spPr>
            <a:xfrm>
              <a:off x="2452" y="3970"/>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34" name="Oval 243"/>
            <p:cNvSpPr/>
            <p:nvPr>
              <p:custDataLst>
                <p:tags r:id="rId177"/>
              </p:custDataLst>
            </p:nvPr>
          </p:nvSpPr>
          <p:spPr>
            <a:xfrm>
              <a:off x="2452" y="5559"/>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grpSp>
      <p:grpSp>
        <p:nvGrpSpPr>
          <p:cNvPr id="135" name="组合 134"/>
          <p:cNvGrpSpPr/>
          <p:nvPr>
            <p:custDataLst>
              <p:tags r:id="rId178"/>
            </p:custDataLst>
          </p:nvPr>
        </p:nvGrpSpPr>
        <p:grpSpPr>
          <a:xfrm>
            <a:off x="2078147" y="2051940"/>
            <a:ext cx="1697676" cy="1622759"/>
            <a:chOff x="1839" y="3949"/>
            <a:chExt cx="2674" cy="2556"/>
          </a:xfrm>
        </p:grpSpPr>
        <p:grpSp>
          <p:nvGrpSpPr>
            <p:cNvPr id="136" name="Group 222"/>
            <p:cNvGrpSpPr/>
            <p:nvPr>
              <p:custDataLst>
                <p:tags r:id="rId179"/>
              </p:custDataLst>
            </p:nvPr>
          </p:nvGrpSpPr>
          <p:grpSpPr>
            <a:xfrm>
              <a:off x="2062" y="4168"/>
              <a:ext cx="2262" cy="2154"/>
              <a:chOff x="2160" y="2064"/>
              <a:chExt cx="1728" cy="1728"/>
            </a:xfrm>
          </p:grpSpPr>
          <p:sp>
            <p:nvSpPr>
              <p:cNvPr id="137" name="Line 223"/>
              <p:cNvSpPr/>
              <p:nvPr>
                <p:custDataLst>
                  <p:tags r:id="rId180"/>
                </p:custDataLst>
              </p:nvPr>
            </p:nvSpPr>
            <p:spPr>
              <a:xfrm>
                <a:off x="2592" y="3360"/>
                <a:ext cx="1296" cy="0"/>
              </a:xfrm>
              <a:prstGeom prst="line">
                <a:avLst/>
              </a:prstGeom>
              <a:ln w="38100" cap="flat" cmpd="sng">
                <a:solidFill>
                  <a:srgbClr val="CCCCFF"/>
                </a:solidFill>
                <a:prstDash val="solid"/>
                <a:headEnd type="none" w="med" len="med"/>
                <a:tailEnd type="none" w="med" len="med"/>
              </a:ln>
            </p:spPr>
            <p:txBody>
              <a:bodyPr/>
              <a:lstStyle/>
              <a:p/>
            </p:txBody>
          </p:sp>
          <p:sp>
            <p:nvSpPr>
              <p:cNvPr id="138" name="Line 224"/>
              <p:cNvSpPr/>
              <p:nvPr>
                <p:custDataLst>
                  <p:tags r:id="rId181"/>
                </p:custDataLst>
              </p:nvPr>
            </p:nvSpPr>
            <p:spPr>
              <a:xfrm flipH="1">
                <a:off x="3888" y="2064"/>
                <a:ext cx="0" cy="1296"/>
              </a:xfrm>
              <a:prstGeom prst="line">
                <a:avLst/>
              </a:prstGeom>
              <a:ln w="38100" cap="flat" cmpd="sng">
                <a:solidFill>
                  <a:srgbClr val="CCCCFF"/>
                </a:solidFill>
                <a:prstDash val="solid"/>
                <a:headEnd type="none" w="med" len="med"/>
                <a:tailEnd type="none" w="med" len="med"/>
              </a:ln>
            </p:spPr>
            <p:txBody>
              <a:bodyPr/>
              <a:lstStyle/>
              <a:p/>
            </p:txBody>
          </p:sp>
          <p:sp>
            <p:nvSpPr>
              <p:cNvPr id="139" name="Line 225"/>
              <p:cNvSpPr/>
              <p:nvPr>
                <p:custDataLst>
                  <p:tags r:id="rId182"/>
                </p:custDataLst>
              </p:nvPr>
            </p:nvSpPr>
            <p:spPr>
              <a:xfrm flipV="1">
                <a:off x="2160" y="3360"/>
                <a:ext cx="432" cy="432"/>
              </a:xfrm>
              <a:prstGeom prst="line">
                <a:avLst/>
              </a:prstGeom>
              <a:ln w="38100" cap="flat" cmpd="sng">
                <a:solidFill>
                  <a:srgbClr val="CCCCFF"/>
                </a:solidFill>
                <a:prstDash val="solid"/>
                <a:headEnd type="none" w="med" len="med"/>
                <a:tailEnd type="none" w="med" len="med"/>
              </a:ln>
            </p:spPr>
            <p:txBody>
              <a:bodyPr/>
              <a:lstStyle/>
              <a:p/>
            </p:txBody>
          </p:sp>
          <p:sp>
            <p:nvSpPr>
              <p:cNvPr id="140" name="Line 226"/>
              <p:cNvSpPr/>
              <p:nvPr>
                <p:custDataLst>
                  <p:tags r:id="rId183"/>
                </p:custDataLst>
              </p:nvPr>
            </p:nvSpPr>
            <p:spPr>
              <a:xfrm flipV="1">
                <a:off x="3456" y="3360"/>
                <a:ext cx="432" cy="432"/>
              </a:xfrm>
              <a:prstGeom prst="line">
                <a:avLst/>
              </a:prstGeom>
              <a:ln w="38100" cap="flat" cmpd="sng">
                <a:solidFill>
                  <a:srgbClr val="CCCCFF"/>
                </a:solidFill>
                <a:prstDash val="solid"/>
                <a:headEnd type="none" w="med" len="med"/>
                <a:tailEnd type="none" w="med" len="med"/>
              </a:ln>
            </p:spPr>
            <p:txBody>
              <a:bodyPr/>
              <a:lstStyle/>
              <a:p/>
            </p:txBody>
          </p:sp>
          <p:sp>
            <p:nvSpPr>
              <p:cNvPr id="141" name="Line 227"/>
              <p:cNvSpPr/>
              <p:nvPr>
                <p:custDataLst>
                  <p:tags r:id="rId184"/>
                </p:custDataLst>
              </p:nvPr>
            </p:nvSpPr>
            <p:spPr>
              <a:xfrm>
                <a:off x="2592" y="2064"/>
                <a:ext cx="1296" cy="0"/>
              </a:xfrm>
              <a:prstGeom prst="line">
                <a:avLst/>
              </a:prstGeom>
              <a:ln w="38100" cap="flat" cmpd="sng">
                <a:solidFill>
                  <a:srgbClr val="CCCCFF"/>
                </a:solidFill>
                <a:prstDash val="solid"/>
                <a:headEnd type="none" w="med" len="med"/>
                <a:tailEnd type="none" w="med" len="med"/>
              </a:ln>
            </p:spPr>
            <p:txBody>
              <a:bodyPr/>
              <a:lstStyle/>
              <a:p/>
            </p:txBody>
          </p:sp>
          <p:sp>
            <p:nvSpPr>
              <p:cNvPr id="142" name="Line 228"/>
              <p:cNvSpPr/>
              <p:nvPr>
                <p:custDataLst>
                  <p:tags r:id="rId185"/>
                </p:custDataLst>
              </p:nvPr>
            </p:nvSpPr>
            <p:spPr>
              <a:xfrm flipH="1" flipV="1">
                <a:off x="3456" y="2496"/>
                <a:ext cx="0" cy="1296"/>
              </a:xfrm>
              <a:prstGeom prst="line">
                <a:avLst/>
              </a:prstGeom>
              <a:ln w="38100" cap="flat" cmpd="sng">
                <a:solidFill>
                  <a:srgbClr val="CCCCFF"/>
                </a:solidFill>
                <a:prstDash val="solid"/>
                <a:headEnd type="none" w="med" len="med"/>
                <a:tailEnd type="none" w="med" len="med"/>
              </a:ln>
            </p:spPr>
            <p:txBody>
              <a:bodyPr/>
              <a:lstStyle/>
              <a:p/>
            </p:txBody>
          </p:sp>
          <p:sp>
            <p:nvSpPr>
              <p:cNvPr id="143" name="Line 229"/>
              <p:cNvSpPr/>
              <p:nvPr>
                <p:custDataLst>
                  <p:tags r:id="rId186"/>
                </p:custDataLst>
              </p:nvPr>
            </p:nvSpPr>
            <p:spPr>
              <a:xfrm flipV="1">
                <a:off x="3456" y="2064"/>
                <a:ext cx="432" cy="432"/>
              </a:xfrm>
              <a:prstGeom prst="line">
                <a:avLst/>
              </a:prstGeom>
              <a:ln w="38100" cap="flat" cmpd="sng">
                <a:solidFill>
                  <a:srgbClr val="CCCCFF"/>
                </a:solidFill>
                <a:prstDash val="solid"/>
                <a:headEnd type="none" w="med" len="med"/>
                <a:tailEnd type="none" w="med" len="med"/>
              </a:ln>
            </p:spPr>
            <p:txBody>
              <a:bodyPr/>
              <a:lstStyle/>
              <a:p/>
            </p:txBody>
          </p:sp>
          <p:sp>
            <p:nvSpPr>
              <p:cNvPr id="144" name="Line 230"/>
              <p:cNvSpPr/>
              <p:nvPr>
                <p:custDataLst>
                  <p:tags r:id="rId187"/>
                </p:custDataLst>
              </p:nvPr>
            </p:nvSpPr>
            <p:spPr>
              <a:xfrm flipH="1">
                <a:off x="2160" y="2496"/>
                <a:ext cx="0" cy="1296"/>
              </a:xfrm>
              <a:prstGeom prst="line">
                <a:avLst/>
              </a:prstGeom>
              <a:ln w="38100" cap="flat" cmpd="sng">
                <a:solidFill>
                  <a:srgbClr val="CCCCFF"/>
                </a:solidFill>
                <a:prstDash val="solid"/>
                <a:headEnd type="none" w="med" len="med"/>
                <a:tailEnd type="none" w="med" len="med"/>
              </a:ln>
            </p:spPr>
            <p:txBody>
              <a:bodyPr/>
              <a:lstStyle/>
              <a:p/>
            </p:txBody>
          </p:sp>
          <p:sp>
            <p:nvSpPr>
              <p:cNvPr id="145" name="Line 231"/>
              <p:cNvSpPr/>
              <p:nvPr>
                <p:custDataLst>
                  <p:tags r:id="rId188"/>
                </p:custDataLst>
              </p:nvPr>
            </p:nvSpPr>
            <p:spPr>
              <a:xfrm flipH="1">
                <a:off x="2160" y="2064"/>
                <a:ext cx="432" cy="432"/>
              </a:xfrm>
              <a:prstGeom prst="line">
                <a:avLst/>
              </a:prstGeom>
              <a:ln w="38100" cap="flat" cmpd="sng">
                <a:solidFill>
                  <a:srgbClr val="CCCCFF"/>
                </a:solidFill>
                <a:prstDash val="solid"/>
                <a:headEnd type="none" w="med" len="med"/>
                <a:tailEnd type="none" w="med" len="med"/>
              </a:ln>
            </p:spPr>
            <p:txBody>
              <a:bodyPr/>
              <a:lstStyle/>
              <a:p/>
            </p:txBody>
          </p:sp>
          <p:sp>
            <p:nvSpPr>
              <p:cNvPr id="146" name="Line 232"/>
              <p:cNvSpPr/>
              <p:nvPr>
                <p:custDataLst>
                  <p:tags r:id="rId189"/>
                </p:custDataLst>
              </p:nvPr>
            </p:nvSpPr>
            <p:spPr>
              <a:xfrm flipH="1">
                <a:off x="2592" y="2064"/>
                <a:ext cx="0" cy="1296"/>
              </a:xfrm>
              <a:prstGeom prst="line">
                <a:avLst/>
              </a:prstGeom>
              <a:ln w="38100" cap="flat" cmpd="sng">
                <a:solidFill>
                  <a:srgbClr val="CCCCFF"/>
                </a:solidFill>
                <a:prstDash val="solid"/>
                <a:headEnd type="none" w="med" len="med"/>
                <a:tailEnd type="none" w="med" len="med"/>
              </a:ln>
            </p:spPr>
            <p:txBody>
              <a:bodyPr/>
              <a:lstStyle/>
              <a:p/>
            </p:txBody>
          </p:sp>
          <p:sp>
            <p:nvSpPr>
              <p:cNvPr id="147" name="Line 233"/>
              <p:cNvSpPr/>
              <p:nvPr>
                <p:custDataLst>
                  <p:tags r:id="rId190"/>
                </p:custDataLst>
              </p:nvPr>
            </p:nvSpPr>
            <p:spPr>
              <a:xfrm>
                <a:off x="2160" y="3792"/>
                <a:ext cx="1296" cy="0"/>
              </a:xfrm>
              <a:prstGeom prst="line">
                <a:avLst/>
              </a:prstGeom>
              <a:ln w="38100" cap="flat" cmpd="sng">
                <a:solidFill>
                  <a:srgbClr val="CCCCFF"/>
                </a:solidFill>
                <a:prstDash val="solid"/>
                <a:headEnd type="none" w="med" len="med"/>
                <a:tailEnd type="none" w="med" len="med"/>
              </a:ln>
            </p:spPr>
            <p:txBody>
              <a:bodyPr/>
              <a:lstStyle/>
              <a:p/>
            </p:txBody>
          </p:sp>
          <p:sp>
            <p:nvSpPr>
              <p:cNvPr id="148" name="Line 234"/>
              <p:cNvSpPr/>
              <p:nvPr>
                <p:custDataLst>
                  <p:tags r:id="rId191"/>
                </p:custDataLst>
              </p:nvPr>
            </p:nvSpPr>
            <p:spPr>
              <a:xfrm>
                <a:off x="2160" y="2496"/>
                <a:ext cx="1296" cy="0"/>
              </a:xfrm>
              <a:prstGeom prst="line">
                <a:avLst/>
              </a:prstGeom>
              <a:ln w="38100" cap="flat" cmpd="sng">
                <a:solidFill>
                  <a:srgbClr val="CCCCFF"/>
                </a:solidFill>
                <a:prstDash val="solid"/>
                <a:headEnd type="none" w="med" len="med"/>
                <a:tailEnd type="none" w="med" len="med"/>
              </a:ln>
            </p:spPr>
            <p:txBody>
              <a:bodyPr/>
              <a:lstStyle/>
              <a:p/>
            </p:txBody>
          </p:sp>
        </p:grpSp>
        <p:sp>
          <p:nvSpPr>
            <p:cNvPr id="149" name="Oval 235"/>
            <p:cNvSpPr/>
            <p:nvPr>
              <p:custDataLst>
                <p:tags r:id="rId192"/>
              </p:custDataLst>
            </p:nvPr>
          </p:nvSpPr>
          <p:spPr>
            <a:xfrm>
              <a:off x="3609" y="4527"/>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50" name="Oval 236"/>
            <p:cNvSpPr/>
            <p:nvPr>
              <p:custDataLst>
                <p:tags r:id="rId193"/>
              </p:custDataLst>
            </p:nvPr>
          </p:nvSpPr>
          <p:spPr>
            <a:xfrm>
              <a:off x="4135" y="5538"/>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51" name="Oval 237"/>
            <p:cNvSpPr/>
            <p:nvPr>
              <p:custDataLst>
                <p:tags r:id="rId194"/>
              </p:custDataLst>
            </p:nvPr>
          </p:nvSpPr>
          <p:spPr>
            <a:xfrm>
              <a:off x="3570" y="6142"/>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52" name="Oval 238"/>
            <p:cNvSpPr/>
            <p:nvPr>
              <p:custDataLst>
                <p:tags r:id="rId195"/>
              </p:custDataLst>
            </p:nvPr>
          </p:nvSpPr>
          <p:spPr>
            <a:xfrm>
              <a:off x="1839" y="4537"/>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53" name="Oval 239"/>
            <p:cNvSpPr/>
            <p:nvPr>
              <p:custDataLst>
                <p:tags r:id="rId196"/>
              </p:custDataLst>
            </p:nvPr>
          </p:nvSpPr>
          <p:spPr>
            <a:xfrm>
              <a:off x="4117" y="3949"/>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54" name="Oval 240"/>
            <p:cNvSpPr/>
            <p:nvPr>
              <p:custDataLst>
                <p:tags r:id="rId197"/>
              </p:custDataLst>
            </p:nvPr>
          </p:nvSpPr>
          <p:spPr>
            <a:xfrm>
              <a:off x="1895" y="6145"/>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55" name="Oval 241"/>
            <p:cNvSpPr/>
            <p:nvPr>
              <p:custDataLst>
                <p:tags r:id="rId198"/>
              </p:custDataLst>
            </p:nvPr>
          </p:nvSpPr>
          <p:spPr>
            <a:xfrm>
              <a:off x="2969" y="5228"/>
              <a:ext cx="251" cy="239"/>
            </a:xfrm>
            <a:prstGeom prst="ellipse">
              <a:avLst/>
            </a:prstGeom>
            <a:gradFill rotWithShape="0">
              <a:gsLst>
                <a:gs pos="0">
                  <a:srgbClr val="99FFCC"/>
                </a:gs>
                <a:gs pos="100000">
                  <a:srgbClr val="008C00"/>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56" name="Oval 242"/>
            <p:cNvSpPr/>
            <p:nvPr>
              <p:custDataLst>
                <p:tags r:id="rId199"/>
              </p:custDataLst>
            </p:nvPr>
          </p:nvSpPr>
          <p:spPr>
            <a:xfrm>
              <a:off x="2452" y="3970"/>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57" name="Oval 243"/>
            <p:cNvSpPr/>
            <p:nvPr>
              <p:custDataLst>
                <p:tags r:id="rId200"/>
              </p:custDataLst>
            </p:nvPr>
          </p:nvSpPr>
          <p:spPr>
            <a:xfrm>
              <a:off x="2452" y="5559"/>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grpSp>
      <p:grpSp>
        <p:nvGrpSpPr>
          <p:cNvPr id="158" name="组合 157"/>
          <p:cNvGrpSpPr/>
          <p:nvPr>
            <p:custDataLst>
              <p:tags r:id="rId201"/>
            </p:custDataLst>
          </p:nvPr>
        </p:nvGrpSpPr>
        <p:grpSpPr>
          <a:xfrm>
            <a:off x="996307" y="2047496"/>
            <a:ext cx="1697676" cy="1622759"/>
            <a:chOff x="1839" y="3949"/>
            <a:chExt cx="2674" cy="2556"/>
          </a:xfrm>
        </p:grpSpPr>
        <p:grpSp>
          <p:nvGrpSpPr>
            <p:cNvPr id="159" name="Group 222"/>
            <p:cNvGrpSpPr/>
            <p:nvPr>
              <p:custDataLst>
                <p:tags r:id="rId202"/>
              </p:custDataLst>
            </p:nvPr>
          </p:nvGrpSpPr>
          <p:grpSpPr>
            <a:xfrm>
              <a:off x="2062" y="4168"/>
              <a:ext cx="2262" cy="2154"/>
              <a:chOff x="2160" y="2064"/>
              <a:chExt cx="1728" cy="1728"/>
            </a:xfrm>
          </p:grpSpPr>
          <p:sp>
            <p:nvSpPr>
              <p:cNvPr id="160" name="Line 223"/>
              <p:cNvSpPr/>
              <p:nvPr>
                <p:custDataLst>
                  <p:tags r:id="rId203"/>
                </p:custDataLst>
              </p:nvPr>
            </p:nvSpPr>
            <p:spPr>
              <a:xfrm>
                <a:off x="2592" y="3360"/>
                <a:ext cx="1296" cy="0"/>
              </a:xfrm>
              <a:prstGeom prst="line">
                <a:avLst/>
              </a:prstGeom>
              <a:ln w="38100" cap="flat" cmpd="sng">
                <a:solidFill>
                  <a:srgbClr val="CCCCFF"/>
                </a:solidFill>
                <a:prstDash val="solid"/>
                <a:headEnd type="none" w="med" len="med"/>
                <a:tailEnd type="none" w="med" len="med"/>
              </a:ln>
            </p:spPr>
            <p:txBody>
              <a:bodyPr/>
              <a:lstStyle/>
              <a:p/>
            </p:txBody>
          </p:sp>
          <p:sp>
            <p:nvSpPr>
              <p:cNvPr id="161" name="Line 224"/>
              <p:cNvSpPr/>
              <p:nvPr>
                <p:custDataLst>
                  <p:tags r:id="rId204"/>
                </p:custDataLst>
              </p:nvPr>
            </p:nvSpPr>
            <p:spPr>
              <a:xfrm flipH="1">
                <a:off x="3888" y="2064"/>
                <a:ext cx="0" cy="1296"/>
              </a:xfrm>
              <a:prstGeom prst="line">
                <a:avLst/>
              </a:prstGeom>
              <a:ln w="38100" cap="flat" cmpd="sng">
                <a:solidFill>
                  <a:srgbClr val="CCCCFF"/>
                </a:solidFill>
                <a:prstDash val="solid"/>
                <a:headEnd type="none" w="med" len="med"/>
                <a:tailEnd type="none" w="med" len="med"/>
              </a:ln>
            </p:spPr>
            <p:txBody>
              <a:bodyPr/>
              <a:lstStyle/>
              <a:p/>
            </p:txBody>
          </p:sp>
          <p:sp>
            <p:nvSpPr>
              <p:cNvPr id="162" name="Line 225"/>
              <p:cNvSpPr/>
              <p:nvPr>
                <p:custDataLst>
                  <p:tags r:id="rId205"/>
                </p:custDataLst>
              </p:nvPr>
            </p:nvSpPr>
            <p:spPr>
              <a:xfrm flipV="1">
                <a:off x="2160" y="3360"/>
                <a:ext cx="432" cy="432"/>
              </a:xfrm>
              <a:prstGeom prst="line">
                <a:avLst/>
              </a:prstGeom>
              <a:ln w="38100" cap="flat" cmpd="sng">
                <a:solidFill>
                  <a:srgbClr val="CCCCFF"/>
                </a:solidFill>
                <a:prstDash val="solid"/>
                <a:headEnd type="none" w="med" len="med"/>
                <a:tailEnd type="none" w="med" len="med"/>
              </a:ln>
            </p:spPr>
            <p:txBody>
              <a:bodyPr/>
              <a:lstStyle/>
              <a:p/>
            </p:txBody>
          </p:sp>
          <p:sp>
            <p:nvSpPr>
              <p:cNvPr id="163" name="Line 226"/>
              <p:cNvSpPr/>
              <p:nvPr>
                <p:custDataLst>
                  <p:tags r:id="rId206"/>
                </p:custDataLst>
              </p:nvPr>
            </p:nvSpPr>
            <p:spPr>
              <a:xfrm flipV="1">
                <a:off x="3456" y="3360"/>
                <a:ext cx="432" cy="432"/>
              </a:xfrm>
              <a:prstGeom prst="line">
                <a:avLst/>
              </a:prstGeom>
              <a:ln w="38100" cap="flat" cmpd="sng">
                <a:solidFill>
                  <a:srgbClr val="CCCCFF"/>
                </a:solidFill>
                <a:prstDash val="solid"/>
                <a:headEnd type="none" w="med" len="med"/>
                <a:tailEnd type="none" w="med" len="med"/>
              </a:ln>
            </p:spPr>
            <p:txBody>
              <a:bodyPr/>
              <a:lstStyle/>
              <a:p/>
            </p:txBody>
          </p:sp>
          <p:sp>
            <p:nvSpPr>
              <p:cNvPr id="164" name="Line 227"/>
              <p:cNvSpPr/>
              <p:nvPr>
                <p:custDataLst>
                  <p:tags r:id="rId207"/>
                </p:custDataLst>
              </p:nvPr>
            </p:nvSpPr>
            <p:spPr>
              <a:xfrm>
                <a:off x="2592" y="2064"/>
                <a:ext cx="1296" cy="0"/>
              </a:xfrm>
              <a:prstGeom prst="line">
                <a:avLst/>
              </a:prstGeom>
              <a:ln w="38100" cap="flat" cmpd="sng">
                <a:solidFill>
                  <a:srgbClr val="CCCCFF"/>
                </a:solidFill>
                <a:prstDash val="solid"/>
                <a:headEnd type="none" w="med" len="med"/>
                <a:tailEnd type="none" w="med" len="med"/>
              </a:ln>
            </p:spPr>
            <p:txBody>
              <a:bodyPr/>
              <a:lstStyle/>
              <a:p/>
            </p:txBody>
          </p:sp>
          <p:sp>
            <p:nvSpPr>
              <p:cNvPr id="165" name="Line 228"/>
              <p:cNvSpPr/>
              <p:nvPr>
                <p:custDataLst>
                  <p:tags r:id="rId208"/>
                </p:custDataLst>
              </p:nvPr>
            </p:nvSpPr>
            <p:spPr>
              <a:xfrm flipH="1" flipV="1">
                <a:off x="3456" y="2496"/>
                <a:ext cx="0" cy="1296"/>
              </a:xfrm>
              <a:prstGeom prst="line">
                <a:avLst/>
              </a:prstGeom>
              <a:ln w="38100" cap="flat" cmpd="sng">
                <a:solidFill>
                  <a:srgbClr val="CCCCFF"/>
                </a:solidFill>
                <a:prstDash val="solid"/>
                <a:headEnd type="none" w="med" len="med"/>
                <a:tailEnd type="none" w="med" len="med"/>
              </a:ln>
            </p:spPr>
            <p:txBody>
              <a:bodyPr/>
              <a:lstStyle/>
              <a:p/>
            </p:txBody>
          </p:sp>
          <p:sp>
            <p:nvSpPr>
              <p:cNvPr id="166" name="Line 229"/>
              <p:cNvSpPr/>
              <p:nvPr>
                <p:custDataLst>
                  <p:tags r:id="rId209"/>
                </p:custDataLst>
              </p:nvPr>
            </p:nvSpPr>
            <p:spPr>
              <a:xfrm flipV="1">
                <a:off x="3456" y="2064"/>
                <a:ext cx="432" cy="432"/>
              </a:xfrm>
              <a:prstGeom prst="line">
                <a:avLst/>
              </a:prstGeom>
              <a:ln w="38100" cap="flat" cmpd="sng">
                <a:solidFill>
                  <a:srgbClr val="CCCCFF"/>
                </a:solidFill>
                <a:prstDash val="solid"/>
                <a:headEnd type="none" w="med" len="med"/>
                <a:tailEnd type="none" w="med" len="med"/>
              </a:ln>
            </p:spPr>
            <p:txBody>
              <a:bodyPr/>
              <a:lstStyle/>
              <a:p/>
            </p:txBody>
          </p:sp>
          <p:sp>
            <p:nvSpPr>
              <p:cNvPr id="167" name="Line 230"/>
              <p:cNvSpPr/>
              <p:nvPr>
                <p:custDataLst>
                  <p:tags r:id="rId210"/>
                </p:custDataLst>
              </p:nvPr>
            </p:nvSpPr>
            <p:spPr>
              <a:xfrm flipH="1">
                <a:off x="2160" y="2496"/>
                <a:ext cx="0" cy="1296"/>
              </a:xfrm>
              <a:prstGeom prst="line">
                <a:avLst/>
              </a:prstGeom>
              <a:ln w="38100" cap="flat" cmpd="sng">
                <a:solidFill>
                  <a:srgbClr val="CCCCFF"/>
                </a:solidFill>
                <a:prstDash val="solid"/>
                <a:headEnd type="none" w="med" len="med"/>
                <a:tailEnd type="none" w="med" len="med"/>
              </a:ln>
            </p:spPr>
            <p:txBody>
              <a:bodyPr/>
              <a:lstStyle/>
              <a:p/>
            </p:txBody>
          </p:sp>
          <p:sp>
            <p:nvSpPr>
              <p:cNvPr id="168" name="Line 231"/>
              <p:cNvSpPr/>
              <p:nvPr>
                <p:custDataLst>
                  <p:tags r:id="rId211"/>
                </p:custDataLst>
              </p:nvPr>
            </p:nvSpPr>
            <p:spPr>
              <a:xfrm flipH="1">
                <a:off x="2160" y="2064"/>
                <a:ext cx="432" cy="432"/>
              </a:xfrm>
              <a:prstGeom prst="line">
                <a:avLst/>
              </a:prstGeom>
              <a:ln w="38100" cap="flat" cmpd="sng">
                <a:solidFill>
                  <a:srgbClr val="CCCCFF"/>
                </a:solidFill>
                <a:prstDash val="solid"/>
                <a:headEnd type="none" w="med" len="med"/>
                <a:tailEnd type="none" w="med" len="med"/>
              </a:ln>
            </p:spPr>
            <p:txBody>
              <a:bodyPr/>
              <a:lstStyle/>
              <a:p/>
            </p:txBody>
          </p:sp>
          <p:sp>
            <p:nvSpPr>
              <p:cNvPr id="169" name="Line 232"/>
              <p:cNvSpPr/>
              <p:nvPr>
                <p:custDataLst>
                  <p:tags r:id="rId212"/>
                </p:custDataLst>
              </p:nvPr>
            </p:nvSpPr>
            <p:spPr>
              <a:xfrm flipH="1">
                <a:off x="2592" y="2064"/>
                <a:ext cx="0" cy="1296"/>
              </a:xfrm>
              <a:prstGeom prst="line">
                <a:avLst/>
              </a:prstGeom>
              <a:ln w="38100" cap="flat" cmpd="sng">
                <a:solidFill>
                  <a:srgbClr val="CCCCFF"/>
                </a:solidFill>
                <a:prstDash val="solid"/>
                <a:headEnd type="none" w="med" len="med"/>
                <a:tailEnd type="none" w="med" len="med"/>
              </a:ln>
            </p:spPr>
            <p:txBody>
              <a:bodyPr/>
              <a:lstStyle/>
              <a:p/>
            </p:txBody>
          </p:sp>
          <p:sp>
            <p:nvSpPr>
              <p:cNvPr id="170" name="Line 233"/>
              <p:cNvSpPr/>
              <p:nvPr>
                <p:custDataLst>
                  <p:tags r:id="rId213"/>
                </p:custDataLst>
              </p:nvPr>
            </p:nvSpPr>
            <p:spPr>
              <a:xfrm>
                <a:off x="2160" y="3792"/>
                <a:ext cx="1296" cy="0"/>
              </a:xfrm>
              <a:prstGeom prst="line">
                <a:avLst/>
              </a:prstGeom>
              <a:ln w="38100" cap="flat" cmpd="sng">
                <a:solidFill>
                  <a:srgbClr val="CCCCFF"/>
                </a:solidFill>
                <a:prstDash val="solid"/>
                <a:headEnd type="none" w="med" len="med"/>
                <a:tailEnd type="none" w="med" len="med"/>
              </a:ln>
            </p:spPr>
            <p:txBody>
              <a:bodyPr/>
              <a:lstStyle/>
              <a:p/>
            </p:txBody>
          </p:sp>
          <p:sp>
            <p:nvSpPr>
              <p:cNvPr id="171" name="Line 234"/>
              <p:cNvSpPr/>
              <p:nvPr>
                <p:custDataLst>
                  <p:tags r:id="rId214"/>
                </p:custDataLst>
              </p:nvPr>
            </p:nvSpPr>
            <p:spPr>
              <a:xfrm>
                <a:off x="2160" y="2496"/>
                <a:ext cx="1296" cy="0"/>
              </a:xfrm>
              <a:prstGeom prst="line">
                <a:avLst/>
              </a:prstGeom>
              <a:ln w="38100" cap="flat" cmpd="sng">
                <a:solidFill>
                  <a:srgbClr val="CCCCFF"/>
                </a:solidFill>
                <a:prstDash val="solid"/>
                <a:headEnd type="none" w="med" len="med"/>
                <a:tailEnd type="none" w="med" len="med"/>
              </a:ln>
            </p:spPr>
            <p:txBody>
              <a:bodyPr/>
              <a:lstStyle/>
              <a:p/>
            </p:txBody>
          </p:sp>
        </p:grpSp>
        <p:sp>
          <p:nvSpPr>
            <p:cNvPr id="172" name="Oval 235"/>
            <p:cNvSpPr/>
            <p:nvPr>
              <p:custDataLst>
                <p:tags r:id="rId215"/>
              </p:custDataLst>
            </p:nvPr>
          </p:nvSpPr>
          <p:spPr>
            <a:xfrm>
              <a:off x="3609" y="4527"/>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73" name="Oval 236"/>
            <p:cNvSpPr/>
            <p:nvPr>
              <p:custDataLst>
                <p:tags r:id="rId216"/>
              </p:custDataLst>
            </p:nvPr>
          </p:nvSpPr>
          <p:spPr>
            <a:xfrm>
              <a:off x="4135" y="5538"/>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74" name="Oval 237"/>
            <p:cNvSpPr/>
            <p:nvPr>
              <p:custDataLst>
                <p:tags r:id="rId217"/>
              </p:custDataLst>
            </p:nvPr>
          </p:nvSpPr>
          <p:spPr>
            <a:xfrm>
              <a:off x="3570" y="6142"/>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75" name="Oval 238"/>
            <p:cNvSpPr/>
            <p:nvPr>
              <p:custDataLst>
                <p:tags r:id="rId218"/>
              </p:custDataLst>
            </p:nvPr>
          </p:nvSpPr>
          <p:spPr>
            <a:xfrm>
              <a:off x="1839" y="4537"/>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76" name="Oval 239"/>
            <p:cNvSpPr/>
            <p:nvPr>
              <p:custDataLst>
                <p:tags r:id="rId219"/>
              </p:custDataLst>
            </p:nvPr>
          </p:nvSpPr>
          <p:spPr>
            <a:xfrm>
              <a:off x="4117" y="3949"/>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77" name="Oval 240"/>
            <p:cNvSpPr/>
            <p:nvPr>
              <p:custDataLst>
                <p:tags r:id="rId220"/>
              </p:custDataLst>
            </p:nvPr>
          </p:nvSpPr>
          <p:spPr>
            <a:xfrm>
              <a:off x="1895" y="6145"/>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78" name="Oval 241"/>
            <p:cNvSpPr/>
            <p:nvPr>
              <p:custDataLst>
                <p:tags r:id="rId221"/>
              </p:custDataLst>
            </p:nvPr>
          </p:nvSpPr>
          <p:spPr>
            <a:xfrm>
              <a:off x="2969" y="5228"/>
              <a:ext cx="251" cy="239"/>
            </a:xfrm>
            <a:prstGeom prst="ellipse">
              <a:avLst/>
            </a:prstGeom>
            <a:gradFill rotWithShape="0">
              <a:gsLst>
                <a:gs pos="0">
                  <a:srgbClr val="99FFCC"/>
                </a:gs>
                <a:gs pos="100000">
                  <a:srgbClr val="008C00"/>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79" name="Oval 242"/>
            <p:cNvSpPr/>
            <p:nvPr>
              <p:custDataLst>
                <p:tags r:id="rId222"/>
              </p:custDataLst>
            </p:nvPr>
          </p:nvSpPr>
          <p:spPr>
            <a:xfrm>
              <a:off x="2452" y="3970"/>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sp>
          <p:nvSpPr>
            <p:cNvPr id="180" name="Oval 243"/>
            <p:cNvSpPr/>
            <p:nvPr>
              <p:custDataLst>
                <p:tags r:id="rId223"/>
              </p:custDataLst>
            </p:nvPr>
          </p:nvSpPr>
          <p:spPr>
            <a:xfrm>
              <a:off x="2452" y="5559"/>
              <a:ext cx="378" cy="360"/>
            </a:xfrm>
            <a:prstGeom prst="ellipse">
              <a:avLst/>
            </a:prstGeom>
            <a:gradFill rotWithShape="0">
              <a:gsLst>
                <a:gs pos="0">
                  <a:srgbClr val="FF7FFF"/>
                </a:gs>
                <a:gs pos="100000">
                  <a:srgbClr val="AD098E"/>
                </a:gs>
              </a:gsLst>
              <a:path path="shape">
                <a:fillToRect l="50000" t="50000" r="50000" b="50000"/>
              </a:path>
            </a:gradFill>
            <a:ln w="38100">
              <a:noFill/>
            </a:ln>
          </p:spPr>
          <p:txBody>
            <a:bodyPr wrap="none" anchor="ctr"/>
            <a:lstStyle/>
            <a:p>
              <a:endParaRPr lang="zh-CN" altLang="en-US">
                <a:latin typeface="Times New Roman" panose="02020603050405020304" pitchFamily="18" charset="0"/>
              </a:endParaRPr>
            </a:p>
          </p:txBody>
        </p:sp>
      </p:grpSp>
      <p:grpSp>
        <p:nvGrpSpPr>
          <p:cNvPr id="15" name="组合 14"/>
          <p:cNvGrpSpPr/>
          <p:nvPr>
            <p:custDataLst>
              <p:tags r:id="rId224"/>
            </p:custDataLst>
          </p:nvPr>
        </p:nvGrpSpPr>
        <p:grpSpPr>
          <a:xfrm>
            <a:off x="671882" y="3750399"/>
            <a:ext cx="955498" cy="398706"/>
            <a:chOff x="548" y="3062"/>
            <a:chExt cx="1505" cy="628"/>
          </a:xfrm>
        </p:grpSpPr>
        <p:sp>
          <p:nvSpPr>
            <p:cNvPr id="13" name="文本框 12"/>
            <p:cNvSpPr txBox="1"/>
            <p:nvPr>
              <p:custDataLst>
                <p:tags r:id="rId225"/>
              </p:custDataLst>
            </p:nvPr>
          </p:nvSpPr>
          <p:spPr>
            <a:xfrm>
              <a:off x="548" y="3062"/>
              <a:ext cx="954" cy="628"/>
            </a:xfrm>
            <a:prstGeom prst="rect">
              <a:avLst/>
            </a:prstGeom>
            <a:solidFill>
              <a:srgbClr val="13BF1E"/>
            </a:solid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Cs</a:t>
              </a:r>
              <a:r>
                <a:rPr lang="en-US" altLang="zh-CN" sz="2000" b="1" baseline="30000">
                  <a:latin typeface="Times New Roman" panose="02020603050405020304" pitchFamily="18" charset="0"/>
                  <a:cs typeface="Times New Roman" panose="02020603050405020304" pitchFamily="18" charset="0"/>
                </a:rPr>
                <a:t>+</a:t>
              </a:r>
              <a:endParaRPr lang="en-US" altLang="zh-CN" sz="2000" b="1" baseline="30000">
                <a:latin typeface="Times New Roman" panose="02020603050405020304" pitchFamily="18" charset="0"/>
                <a:cs typeface="Times New Roman" panose="02020603050405020304" pitchFamily="18" charset="0"/>
              </a:endParaRPr>
            </a:p>
          </p:txBody>
        </p:sp>
        <p:cxnSp>
          <p:nvCxnSpPr>
            <p:cNvPr id="14" name="直接箭头连接符 13"/>
            <p:cNvCxnSpPr/>
            <p:nvPr>
              <p:custDataLst>
                <p:tags r:id="rId226"/>
              </p:custDataLst>
            </p:nvPr>
          </p:nvCxnSpPr>
          <p:spPr>
            <a:xfrm flipV="1">
              <a:off x="1381" y="3376"/>
              <a:ext cx="672" cy="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ustDataLst>
      <p:tags r:id="rId227"/>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48843"/>
                                        </p:tgtEl>
                                        <p:attrNameLst>
                                          <p:attrName>style.visibility</p:attrName>
                                        </p:attrNameLst>
                                      </p:cBhvr>
                                      <p:to>
                                        <p:strVal val="visible"/>
                                      </p:to>
                                    </p:set>
                                    <p:anim calcmode="lin" valueType="num">
                                      <p:cBhvr additive="base">
                                        <p:cTn id="7" dur="500" fill="hold"/>
                                        <p:tgtEl>
                                          <p:spTgt spid="248843"/>
                                        </p:tgtEl>
                                        <p:attrNameLst>
                                          <p:attrName>ppt_x</p:attrName>
                                        </p:attrNameLst>
                                      </p:cBhvr>
                                      <p:tavLst>
                                        <p:tav tm="0">
                                          <p:val>
                                            <p:strVal val="1+#ppt_w/2"/>
                                          </p:val>
                                        </p:tav>
                                        <p:tav tm="100000">
                                          <p:val>
                                            <p:strVal val="#ppt_x"/>
                                          </p:val>
                                        </p:tav>
                                      </p:tavLst>
                                    </p:anim>
                                    <p:anim calcmode="lin" valueType="num">
                                      <p:cBhvr additive="base">
                                        <p:cTn id="8" dur="500" fill="hold"/>
                                        <p:tgtEl>
                                          <p:spTgt spid="2488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blinds(horizontal)">
                                      <p:cBhvr>
                                        <p:cTn id="22" dur="500"/>
                                        <p:tgtEl>
                                          <p:spTgt spid="112"/>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135"/>
                                        </p:tgtEl>
                                        <p:attrNameLst>
                                          <p:attrName>style.visibility</p:attrName>
                                        </p:attrNameLst>
                                      </p:cBhvr>
                                      <p:to>
                                        <p:strVal val="visible"/>
                                      </p:to>
                                    </p:set>
                                    <p:animEffect transition="in" filter="blinds(horizontal)">
                                      <p:cBhvr>
                                        <p:cTn id="26" dur="500"/>
                                        <p:tgtEl>
                                          <p:spTgt spid="135"/>
                                        </p:tgtEl>
                                      </p:cBhvr>
                                    </p:animEffect>
                                  </p:childTnLst>
                                </p:cTn>
                              </p:par>
                            </p:childTnLst>
                          </p:cTn>
                        </p:par>
                        <p:par>
                          <p:cTn id="27" fill="hold">
                            <p:stCondLst>
                              <p:cond delay="1000"/>
                            </p:stCondLst>
                            <p:childTnLst>
                              <p:par>
                                <p:cTn id="28" presetID="3" presetClass="entr" presetSubtype="10" fill="hold" nodeType="afterEffect">
                                  <p:stCondLst>
                                    <p:cond delay="0"/>
                                  </p:stCondLst>
                                  <p:childTnLst>
                                    <p:set>
                                      <p:cBhvr>
                                        <p:cTn id="29" dur="1" fill="hold">
                                          <p:stCondLst>
                                            <p:cond delay="0"/>
                                          </p:stCondLst>
                                        </p:cTn>
                                        <p:tgtEl>
                                          <p:spTgt spid="158"/>
                                        </p:tgtEl>
                                        <p:attrNameLst>
                                          <p:attrName>style.visibility</p:attrName>
                                        </p:attrNameLst>
                                      </p:cBhvr>
                                      <p:to>
                                        <p:strVal val="visible"/>
                                      </p:to>
                                    </p:set>
                                    <p:animEffect transition="in" filter="blinds(horizontal)">
                                      <p:cBhvr>
                                        <p:cTn id="30" dur="500"/>
                                        <p:tgtEl>
                                          <p:spTgt spid="158"/>
                                        </p:tgtEl>
                                      </p:cBhvr>
                                    </p:animEffect>
                                  </p:childTnLst>
                                </p:cTn>
                              </p:par>
                            </p:childTnLst>
                          </p:cTn>
                        </p:par>
                        <p:par>
                          <p:cTn id="31" fill="hold">
                            <p:stCondLst>
                              <p:cond delay="1500"/>
                            </p:stCondLst>
                            <p:childTnLst>
                              <p:par>
                                <p:cTn id="32" presetID="3" presetClass="entr" presetSubtype="10"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blinds(horizontal)">
                                      <p:cBhvr>
                                        <p:cTn id="34" dur="500"/>
                                        <p:tgtEl>
                                          <p:spTgt spid="2"/>
                                        </p:tgtEl>
                                      </p:cBhvr>
                                    </p:animEffect>
                                  </p:childTnLst>
                                </p:cTn>
                              </p:par>
                            </p:childTnLst>
                          </p:cTn>
                        </p:par>
                        <p:par>
                          <p:cTn id="35" fill="hold">
                            <p:stCondLst>
                              <p:cond delay="2000"/>
                            </p:stCondLst>
                            <p:childTnLst>
                              <p:par>
                                <p:cTn id="36" presetID="3" presetClass="entr" presetSubtype="1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par>
                          <p:cTn id="39" fill="hold">
                            <p:stCondLst>
                              <p:cond delay="2500"/>
                            </p:stCondLst>
                            <p:childTnLst>
                              <p:par>
                                <p:cTn id="40" presetID="3" presetClass="entr" presetSubtype="10" fill="hold" nodeType="after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blinds(horizontal)">
                                      <p:cBhvr>
                                        <p:cTn id="42" dur="500"/>
                                        <p:tgtEl>
                                          <p:spTgt spid="43"/>
                                        </p:tgtEl>
                                      </p:cBhvr>
                                    </p:animEffect>
                                  </p:childTnLst>
                                </p:cTn>
                              </p:par>
                            </p:childTnLst>
                          </p:cTn>
                        </p:par>
                        <p:par>
                          <p:cTn id="43" fill="hold">
                            <p:stCondLst>
                              <p:cond delay="3000"/>
                            </p:stCondLst>
                            <p:childTnLst>
                              <p:par>
                                <p:cTn id="44" presetID="3" presetClass="entr" presetSubtype="10" fill="hold" nodeType="after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blinds(horizontal)">
                                      <p:cBhvr>
                                        <p:cTn id="46" dur="500"/>
                                        <p:tgtEl>
                                          <p:spTgt spid="66"/>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9219"/>
                                        </p:tgtEl>
                                        <p:attrNameLst>
                                          <p:attrName>style.visibility</p:attrName>
                                        </p:attrNameLst>
                                      </p:cBhvr>
                                      <p:to>
                                        <p:strVal val="visible"/>
                                      </p:to>
                                    </p:set>
                                    <p:animEffect transition="in" filter="blinds(horizontal)">
                                      <p:cBhvr>
                                        <p:cTn id="51" dur="500"/>
                                        <p:tgtEl>
                                          <p:spTgt spid="9219"/>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fill="hold"/>
                                        <p:tgtEl>
                                          <p:spTgt spid="8"/>
                                        </p:tgtEl>
                                        <p:attrNameLst>
                                          <p:attrName>ppt_x</p:attrName>
                                        </p:attrNameLst>
                                      </p:cBhvr>
                                      <p:tavLst>
                                        <p:tav tm="0">
                                          <p:val>
                                            <p:strVal val="1+#ppt_w/2"/>
                                          </p:val>
                                        </p:tav>
                                        <p:tav tm="100000">
                                          <p:val>
                                            <p:strVal val="#ppt_x"/>
                                          </p:val>
                                        </p:tav>
                                      </p:tavLst>
                                    </p:anim>
                                    <p:anim calcmode="lin" valueType="num">
                                      <p:cBhvr additive="base">
                                        <p:cTn id="6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blinds(horizontal)">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blinds(horizontal)">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48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47" grpId="0"/>
      <p:bldP spid="248843" grpId="0" bldLvl="0" animBg="1"/>
      <p:bldP spid="8" grpId="0" bldLvl="0" animBg="1"/>
      <p:bldP spid="4" grpId="0"/>
      <p:bldP spid="5" grpId="0"/>
      <p:bldP spid="9" grpId="0"/>
      <p:bldP spid="10" grpId="0"/>
      <p:bldP spid="19" grpId="0"/>
      <p:bldP spid="20" grpId="0"/>
      <p:bldP spid="21"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29968" y="4854523"/>
            <a:ext cx="10455879" cy="441878"/>
          </a:xfrm>
        </p:spPr>
        <p:txBody>
          <a:bodyPr>
            <a:noAutofit/>
          </a:bodyPr>
          <a:lstStyle/>
          <a:p>
            <a:pPr>
              <a:lnSpc>
                <a:spcPct val="150000"/>
              </a:lnSpc>
            </a:pPr>
            <a:r>
              <a:rPr sz="3600">
                <a:latin typeface="Times New Roman" panose="02020603050405020304" pitchFamily="18" charset="0"/>
                <a:cs typeface="Times New Roman" panose="02020603050405020304" pitchFamily="18" charset="0"/>
              </a:rPr>
              <a:t>思考：同属</a:t>
            </a:r>
            <a:r>
              <a:rPr lang="en-US" altLang="zh-CN" sz="3600">
                <a:latin typeface="Times New Roman" panose="02020603050405020304" pitchFamily="18" charset="0"/>
                <a:cs typeface="Times New Roman" panose="02020603050405020304" pitchFamily="18" charset="0"/>
              </a:rPr>
              <a:t>AB</a:t>
            </a:r>
            <a:r>
              <a:rPr sz="3600">
                <a:latin typeface="Times New Roman" panose="02020603050405020304" pitchFamily="18" charset="0"/>
                <a:cs typeface="Times New Roman" panose="02020603050405020304" pitchFamily="18" charset="0"/>
              </a:rPr>
              <a:t>型离子晶体，为何</a:t>
            </a:r>
            <a:r>
              <a:rPr lang="en-US" altLang="zh-CN" sz="3600" err="1">
                <a:latin typeface="Times New Roman" panose="02020603050405020304" pitchFamily="18" charset="0"/>
                <a:cs typeface="Times New Roman" panose="02020603050405020304" pitchFamily="18" charset="0"/>
                <a:sym typeface="+mn-ea"/>
              </a:rPr>
              <a:t>NaCl</a:t>
            </a:r>
            <a:r>
              <a:rPr altLang="zh-CN" sz="3600" err="1">
                <a:latin typeface="Times New Roman" panose="02020603050405020304" pitchFamily="18" charset="0"/>
                <a:cs typeface="Times New Roman" panose="02020603050405020304" pitchFamily="18" charset="0"/>
                <a:sym typeface="+mn-ea"/>
              </a:rPr>
              <a:t>和</a:t>
            </a:r>
            <a:r>
              <a:rPr lang="en-US" altLang="zh-CN" sz="3600" err="1">
                <a:latin typeface="Times New Roman" panose="02020603050405020304" pitchFamily="18" charset="0"/>
                <a:cs typeface="Times New Roman" panose="02020603050405020304" pitchFamily="18" charset="0"/>
                <a:sym typeface="+mn-ea"/>
              </a:rPr>
              <a:t>CsCl</a:t>
            </a:r>
            <a:r>
              <a:rPr sz="3600" err="1">
                <a:latin typeface="Times New Roman" panose="02020603050405020304" pitchFamily="18" charset="0"/>
                <a:cs typeface="Times New Roman" panose="02020603050405020304" pitchFamily="18" charset="0"/>
                <a:sym typeface="+mn-ea"/>
              </a:rPr>
              <a:t>的阴阳离子配位数不同？</a:t>
            </a:r>
            <a:endParaRPr sz="3600">
              <a:latin typeface="Times New Roman" panose="02020603050405020304" pitchFamily="18" charset="0"/>
              <a:cs typeface="Times New Roman" panose="02020603050405020304" pitchFamily="18" charset="0"/>
            </a:endParaRPr>
          </a:p>
        </p:txBody>
      </p:sp>
      <p:graphicFrame>
        <p:nvGraphicFramePr>
          <p:cNvPr id="8" name="表格 7"/>
          <p:cNvGraphicFramePr>
            <a:graphicFrameLocks noGrp="1"/>
          </p:cNvGraphicFramePr>
          <p:nvPr>
            <p:custDataLst>
              <p:tags r:id="rId2"/>
            </p:custDataLst>
          </p:nvPr>
        </p:nvGraphicFramePr>
        <p:xfrm>
          <a:off x="829968" y="848203"/>
          <a:ext cx="7316470" cy="3444240"/>
        </p:xfrm>
        <a:graphic>
          <a:graphicData uri="http://schemas.openxmlformats.org/drawingml/2006/table">
            <a:tbl>
              <a:tblPr firstRow="1" bandRow="1">
                <a:tableStyleId>{5940675A-B579-460E-94D1-54222C63F5DA}</a:tableStyleId>
              </a:tblPr>
              <a:tblGrid>
                <a:gridCol w="1430020"/>
                <a:gridCol w="2943225"/>
                <a:gridCol w="2943225"/>
              </a:tblGrid>
              <a:tr h="822960">
                <a:tc>
                  <a:txBody>
                    <a:bodyPr wrap="square"/>
                    <a:lstStyle/>
                    <a:p>
                      <a:pPr algn="ctr">
                        <a:buNone/>
                      </a:pPr>
                      <a:r>
                        <a:rPr lang="zh-CN" altLang="en-US" sz="2400"/>
                        <a:t>离子晶体</a:t>
                      </a:r>
                      <a:endParaRPr lang="zh-CN" altLang="en-US" sz="2400"/>
                    </a:p>
                  </a:txBody>
                  <a:tcPr marL="91423" marR="91423" marT="45711" marB="45711" vert="horz" anchor="ctr"/>
                </a:tc>
                <a:tc>
                  <a:txBody>
                    <a:bodyPr wrap="square"/>
                    <a:lstStyle/>
                    <a:p>
                      <a:pPr algn="ctr">
                        <a:buNone/>
                      </a:pPr>
                      <a:r>
                        <a:rPr lang="zh-CN" altLang="en-US" sz="2400"/>
                        <a:t>阳离子的配位数</a:t>
                      </a:r>
                      <a:endParaRPr lang="zh-CN" altLang="en-US" sz="2400"/>
                    </a:p>
                  </a:txBody>
                  <a:tcPr marL="91423" marR="91423" marT="45711" marB="45711" vert="horz" anchor="ctr"/>
                </a:tc>
                <a:tc>
                  <a:txBody>
                    <a:bodyPr wrap="square"/>
                    <a:lstStyle/>
                    <a:p>
                      <a:pPr algn="ctr">
                        <a:buNone/>
                      </a:pPr>
                      <a:r>
                        <a:rPr lang="zh-CN" altLang="en-US" sz="2400"/>
                        <a:t>阴离子的配位数</a:t>
                      </a:r>
                      <a:endParaRPr lang="zh-CN" altLang="en-US" sz="2400"/>
                    </a:p>
                  </a:txBody>
                  <a:tcPr marL="91423" marR="91423" marT="45711" marB="45711" vert="horz" anchor="ctr"/>
                </a:tc>
              </a:tr>
              <a:tr h="1310005">
                <a:tc>
                  <a:txBody>
                    <a:bodyPr wrap="square"/>
                    <a:lstStyle/>
                    <a:p>
                      <a:pPr algn="ctr">
                        <a:buNone/>
                      </a:pPr>
                      <a:r>
                        <a:rPr lang="en-US" altLang="zh-CN" sz="2400" b="1" err="1">
                          <a:latin typeface="Times New Roman" panose="02020603050405020304" pitchFamily="18" charset="0"/>
                          <a:cs typeface="Times New Roman" panose="02020603050405020304" pitchFamily="18" charset="0"/>
                        </a:rPr>
                        <a:t>NaCl</a:t>
                      </a:r>
                      <a:endParaRPr lang="en-US" altLang="zh-CN" sz="2400" b="1">
                        <a:latin typeface="Times New Roman" panose="02020603050405020304" pitchFamily="18" charset="0"/>
                        <a:cs typeface="Times New Roman" panose="02020603050405020304" pitchFamily="18" charset="0"/>
                      </a:endParaRPr>
                    </a:p>
                  </a:txBody>
                  <a:tcPr marL="91423" marR="91423" marT="45711" marB="45711" vert="horz" anchor="ctr"/>
                </a:tc>
                <a:tc>
                  <a:txBody>
                    <a:bodyPr wrap="square"/>
                    <a:lstStyle/>
                    <a:p>
                      <a:pPr algn="ctr">
                        <a:buNone/>
                      </a:pPr>
                      <a:endParaRPr lang="en-US" altLang="zh-CN" sz="2400"/>
                    </a:p>
                  </a:txBody>
                  <a:tcPr marL="91423" marR="91423" marT="45711" marB="45711" vert="horz" anchor="ctr"/>
                </a:tc>
                <a:tc>
                  <a:txBody>
                    <a:bodyPr wrap="square"/>
                    <a:lstStyle/>
                    <a:p>
                      <a:pPr algn="ctr">
                        <a:buNone/>
                      </a:pPr>
                      <a:endParaRPr lang="en-US" altLang="zh-CN" sz="2400"/>
                    </a:p>
                  </a:txBody>
                  <a:tcPr marL="91423" marR="91423" marT="45711" marB="45711" vert="horz" anchor="ctr"/>
                </a:tc>
              </a:tr>
              <a:tr h="1311275">
                <a:tc>
                  <a:txBody>
                    <a:bodyPr wrap="square"/>
                    <a:lstStyle/>
                    <a:p>
                      <a:pPr algn="ctr">
                        <a:buNone/>
                      </a:pPr>
                      <a:r>
                        <a:rPr lang="en-US" altLang="zh-CN" sz="2400" b="1" err="1">
                          <a:latin typeface="Times New Roman" panose="02020603050405020304" pitchFamily="18" charset="0"/>
                          <a:cs typeface="Times New Roman" panose="02020603050405020304" pitchFamily="18" charset="0"/>
                        </a:rPr>
                        <a:t>CsCl</a:t>
                      </a:r>
                      <a:endParaRPr lang="en-US" altLang="zh-CN" sz="2400" b="1">
                        <a:latin typeface="Times New Roman" panose="02020603050405020304" pitchFamily="18" charset="0"/>
                        <a:cs typeface="Times New Roman" panose="02020603050405020304" pitchFamily="18" charset="0"/>
                      </a:endParaRPr>
                    </a:p>
                  </a:txBody>
                  <a:tcPr marL="91423" marR="91423" marT="45711" marB="45711" vert="horz" anchor="ctr"/>
                </a:tc>
                <a:tc>
                  <a:txBody>
                    <a:bodyPr wrap="square"/>
                    <a:lstStyle/>
                    <a:p>
                      <a:pPr algn="ctr">
                        <a:buNone/>
                      </a:pPr>
                      <a:endParaRPr lang="en-US" altLang="zh-CN" sz="2400"/>
                    </a:p>
                  </a:txBody>
                  <a:tcPr marL="91423" marR="91423" marT="45711" marB="45711" vert="horz" anchor="ctr"/>
                </a:tc>
                <a:tc>
                  <a:txBody>
                    <a:bodyPr wrap="square"/>
                    <a:lstStyle/>
                    <a:p>
                      <a:pPr algn="ctr">
                        <a:buNone/>
                      </a:pPr>
                      <a:endParaRPr lang="en-US" altLang="zh-CN" sz="2400"/>
                    </a:p>
                  </a:txBody>
                  <a:tcPr marL="91423" marR="91423" marT="45711" marB="45711" vert="horz" anchor="ctr"/>
                </a:tc>
              </a:tr>
            </a:tbl>
          </a:graphicData>
        </a:graphic>
      </p:graphicFrame>
      <p:pic>
        <p:nvPicPr>
          <p:cNvPr id="8195" name="Picture 4" descr="3-28"/>
          <p:cNvPicPr>
            <a:picLocks noChangeAspect="1"/>
          </p:cNvPicPr>
          <p:nvPr>
            <p:custDataLst>
              <p:tags r:id="rId3"/>
            </p:custDataLst>
          </p:nvPr>
        </p:nvPicPr>
        <p:blipFill>
          <a:blip r:embed="rId4"/>
          <a:srcRect r="55627" b="8483"/>
          <a:stretch>
            <a:fillRect/>
          </a:stretch>
        </p:blipFill>
        <p:spPr>
          <a:xfrm>
            <a:off x="8391417" y="848203"/>
            <a:ext cx="2462709" cy="1900203"/>
          </a:xfrm>
          <a:prstGeom prst="rect">
            <a:avLst/>
          </a:prstGeom>
          <a:noFill/>
          <a:ln w="9525">
            <a:noFill/>
          </a:ln>
        </p:spPr>
      </p:pic>
      <p:pic>
        <p:nvPicPr>
          <p:cNvPr id="12" name="图片 11"/>
          <p:cNvPicPr>
            <a:picLocks noChangeAspect="1"/>
          </p:cNvPicPr>
          <p:nvPr>
            <p:custDataLst>
              <p:tags r:id="rId5"/>
            </p:custDataLst>
          </p:nvPr>
        </p:nvPicPr>
        <p:blipFill>
          <a:blip r:embed="rId6"/>
          <a:stretch>
            <a:fillRect/>
          </a:stretch>
        </p:blipFill>
        <p:spPr>
          <a:xfrm>
            <a:off x="9119628" y="2819513"/>
            <a:ext cx="2344621" cy="1641171"/>
          </a:xfrm>
          <a:prstGeom prst="rect">
            <a:avLst/>
          </a:prstGeom>
        </p:spPr>
      </p:pic>
      <p:sp>
        <p:nvSpPr>
          <p:cNvPr id="6" name="矩形 5"/>
          <p:cNvSpPr/>
          <p:nvPr>
            <p:custDataLst>
              <p:tags r:id="rId7"/>
            </p:custDataLst>
          </p:nvPr>
        </p:nvSpPr>
        <p:spPr>
          <a:xfrm>
            <a:off x="3490229" y="2047516"/>
            <a:ext cx="363220" cy="521970"/>
          </a:xfrm>
          <a:prstGeom prst="rect">
            <a:avLst/>
          </a:prstGeom>
        </p:spPr>
        <p:txBody>
          <a:bodyPr wrap="none">
            <a:spAutoFit/>
          </a:bodyPr>
          <a:lstStyle/>
          <a:p>
            <a:pPr algn="ctr">
              <a:buNone/>
            </a:pPr>
            <a:r>
              <a:rPr lang="en-US" altLang="zh-CN" sz="2800" b="1" smtClean="0">
                <a:effectLst>
                  <a:outerShdw blurRad="38100" dist="38100" dir="2700000" algn="tl">
                    <a:srgbClr val="FFFFFF"/>
                  </a:outerShdw>
                </a:effectLst>
                <a:ea typeface="楷体" panose="02010609060101010101" pitchFamily="49" charset="-122"/>
                <a:sym typeface="+mn-ea"/>
              </a:rPr>
              <a:t>6</a:t>
            </a:r>
            <a:endParaRPr lang="zh-CN" altLang="en-US" sz="2800" b="1"/>
          </a:p>
        </p:txBody>
      </p:sp>
      <p:sp>
        <p:nvSpPr>
          <p:cNvPr id="7" name="矩形 6"/>
          <p:cNvSpPr/>
          <p:nvPr>
            <p:custDataLst>
              <p:tags r:id="rId8"/>
            </p:custDataLst>
          </p:nvPr>
        </p:nvSpPr>
        <p:spPr>
          <a:xfrm>
            <a:off x="6516720" y="2047516"/>
            <a:ext cx="344857" cy="521970"/>
          </a:xfrm>
          <a:prstGeom prst="rect">
            <a:avLst/>
          </a:prstGeom>
        </p:spPr>
        <p:txBody>
          <a:bodyPr wrap="square">
            <a:spAutoFit/>
          </a:bodyPr>
          <a:lstStyle/>
          <a:p>
            <a:pPr algn="ctr">
              <a:buNone/>
            </a:pPr>
            <a:r>
              <a:rPr lang="en-US" altLang="zh-CN" sz="2800" b="1" smtClean="0">
                <a:effectLst>
                  <a:outerShdw blurRad="38100" dist="38100" dir="2700000" algn="tl">
                    <a:srgbClr val="FFFFFF"/>
                  </a:outerShdw>
                </a:effectLst>
                <a:ea typeface="楷体" panose="02010609060101010101" pitchFamily="49" charset="-122"/>
                <a:sym typeface="+mn-ea"/>
              </a:rPr>
              <a:t>6</a:t>
            </a:r>
            <a:endParaRPr lang="zh-CN" altLang="en-US" sz="2800" b="1"/>
          </a:p>
        </p:txBody>
      </p:sp>
      <p:sp>
        <p:nvSpPr>
          <p:cNvPr id="9" name="矩形 8"/>
          <p:cNvSpPr/>
          <p:nvPr>
            <p:custDataLst>
              <p:tags r:id="rId9"/>
            </p:custDataLst>
          </p:nvPr>
        </p:nvSpPr>
        <p:spPr>
          <a:xfrm>
            <a:off x="3490228" y="3338004"/>
            <a:ext cx="363220" cy="521970"/>
          </a:xfrm>
          <a:prstGeom prst="rect">
            <a:avLst/>
          </a:prstGeom>
        </p:spPr>
        <p:txBody>
          <a:bodyPr wrap="none">
            <a:spAutoFit/>
          </a:bodyPr>
          <a:lstStyle/>
          <a:p>
            <a:pPr algn="ctr">
              <a:buNone/>
            </a:pPr>
            <a:r>
              <a:rPr lang="en-US" altLang="zh-CN" sz="2800" b="1" smtClean="0">
                <a:effectLst>
                  <a:outerShdw blurRad="38100" dist="38100" dir="2700000" algn="tl">
                    <a:srgbClr val="FFFFFF"/>
                  </a:outerShdw>
                </a:effectLst>
                <a:ea typeface="楷体" panose="02010609060101010101" pitchFamily="49" charset="-122"/>
                <a:sym typeface="+mn-ea"/>
              </a:rPr>
              <a:t>8</a:t>
            </a:r>
            <a:endParaRPr lang="zh-CN" altLang="en-US" sz="2800" b="1"/>
          </a:p>
        </p:txBody>
      </p:sp>
      <p:sp>
        <p:nvSpPr>
          <p:cNvPr id="10" name="矩形 9"/>
          <p:cNvSpPr/>
          <p:nvPr>
            <p:custDataLst>
              <p:tags r:id="rId10"/>
            </p:custDataLst>
          </p:nvPr>
        </p:nvSpPr>
        <p:spPr>
          <a:xfrm>
            <a:off x="6524583" y="3338004"/>
            <a:ext cx="363220" cy="521970"/>
          </a:xfrm>
          <a:prstGeom prst="rect">
            <a:avLst/>
          </a:prstGeom>
        </p:spPr>
        <p:txBody>
          <a:bodyPr wrap="none">
            <a:spAutoFit/>
          </a:bodyPr>
          <a:lstStyle/>
          <a:p>
            <a:pPr algn="ctr">
              <a:buNone/>
            </a:pPr>
            <a:r>
              <a:rPr lang="en-US" altLang="zh-CN" sz="2800" b="1" smtClean="0">
                <a:effectLst>
                  <a:outerShdw blurRad="38100" dist="38100" dir="2700000" algn="tl">
                    <a:srgbClr val="FFFFFF"/>
                  </a:outerShdw>
                </a:effectLst>
                <a:ea typeface="楷体" panose="02010609060101010101" pitchFamily="49" charset="-122"/>
                <a:sym typeface="+mn-ea"/>
              </a:rPr>
              <a:t>8</a:t>
            </a:r>
            <a:endParaRPr lang="zh-CN" altLang="en-US" sz="2800" b="1"/>
          </a:p>
        </p:txBody>
      </p:sp>
    </p:spTree>
    <p:custDataLst>
      <p:tags r:id="rId11"/>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95"/>
                                        </p:tgtEl>
                                        <p:attrNameLst>
                                          <p:attrName>style.visibility</p:attrName>
                                        </p:attrNameLst>
                                      </p:cBhvr>
                                      <p:to>
                                        <p:strVal val="visible"/>
                                      </p:to>
                                    </p:set>
                                    <p:animEffect transition="in" filter="fade">
                                      <p:cBhvr>
                                        <p:cTn id="17" dur="1000"/>
                                        <p:tgtEl>
                                          <p:spTgt spid="8195"/>
                                        </p:tgtEl>
                                      </p:cBhvr>
                                    </p:animEffect>
                                    <p:anim calcmode="lin" valueType="num">
                                      <p:cBhvr>
                                        <p:cTn id="18" dur="1000" fill="hold"/>
                                        <p:tgtEl>
                                          <p:spTgt spid="8195"/>
                                        </p:tgtEl>
                                        <p:attrNameLst>
                                          <p:attrName>ppt_x</p:attrName>
                                        </p:attrNameLst>
                                      </p:cBhvr>
                                      <p:tavLst>
                                        <p:tav tm="0">
                                          <p:val>
                                            <p:strVal val="#ppt_x"/>
                                          </p:val>
                                        </p:tav>
                                        <p:tav tm="100000">
                                          <p:val>
                                            <p:strVal val="#ppt_x"/>
                                          </p:val>
                                        </p:tav>
                                      </p:tavLst>
                                    </p:anim>
                                    <p:anim calcmode="lin" valueType="num">
                                      <p:cBhvr>
                                        <p:cTn id="19" dur="1000" fill="hold"/>
                                        <p:tgtEl>
                                          <p:spTgt spid="819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1000"/>
                                        <p:tgtEl>
                                          <p:spTgt spid="2"/>
                                        </p:tgtEl>
                                      </p:cBhvr>
                                    </p:animEffect>
                                    <p:anim calcmode="lin" valueType="num">
                                      <p:cBhvr>
                                        <p:cTn id="42" dur="1000" fill="hold"/>
                                        <p:tgtEl>
                                          <p:spTgt spid="2"/>
                                        </p:tgtEl>
                                        <p:attrNameLst>
                                          <p:attrName>ppt_x</p:attrName>
                                        </p:attrNameLst>
                                      </p:cBhvr>
                                      <p:tavLst>
                                        <p:tav tm="0">
                                          <p:val>
                                            <p:strVal val="#ppt_x"/>
                                          </p:val>
                                        </p:tav>
                                        <p:tav tm="100000">
                                          <p:val>
                                            <p:strVal val="#ppt_x"/>
                                          </p:val>
                                        </p:tav>
                                      </p:tavLst>
                                    </p:anim>
                                    <p:anim calcmode="lin" valueType="num">
                                      <p:cBhvr>
                                        <p:cTn id="4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9" grpId="0"/>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264590" y="955679"/>
            <a:ext cx="10848532" cy="441964"/>
          </a:xfrm>
        </p:spPr>
        <p:txBody>
          <a:bodyPr>
            <a:noAutofit/>
          </a:bodyPr>
          <a:lstStyle/>
          <a:p>
            <a:r>
              <a:rPr lang="zh-CN" altLang="en-US" sz="2800"/>
              <a:t>晶体中</a:t>
            </a:r>
            <a:r>
              <a:rPr lang="zh-CN" altLang="en-US" sz="2800">
                <a:solidFill>
                  <a:srgbClr val="FF0000"/>
                </a:solidFill>
              </a:rPr>
              <a:t>正负离子的半径比</a:t>
            </a:r>
            <a:r>
              <a:rPr lang="zh-CN" altLang="en-US" sz="2800"/>
              <a:t>是决定离子晶体结构的重要因素。</a:t>
            </a:r>
            <a:endParaRPr lang="zh-CN" altLang="en-US" sz="2800"/>
          </a:p>
        </p:txBody>
      </p:sp>
      <p:sp>
        <p:nvSpPr>
          <p:cNvPr id="4" name="文本框 3"/>
          <p:cNvSpPr txBox="1"/>
          <p:nvPr>
            <p:custDataLst>
              <p:tags r:id="rId2"/>
            </p:custDataLst>
          </p:nvPr>
        </p:nvSpPr>
        <p:spPr>
          <a:xfrm>
            <a:off x="1411338" y="2120074"/>
            <a:ext cx="3209966" cy="521970"/>
          </a:xfrm>
          <a:prstGeom prst="rect">
            <a:avLst/>
          </a:prstGeom>
          <a:solidFill>
            <a:schemeClr val="accent2">
              <a:lumMod val="20000"/>
              <a:lumOff val="80000"/>
            </a:schemeClr>
          </a:solidFill>
        </p:spPr>
        <p:txBody>
          <a:bodyPr wrap="square" rtlCol="0">
            <a:spAutoFit/>
          </a:bodyPr>
          <a:lstStyle/>
          <a:p>
            <a:pPr algn="ctr"/>
            <a:r>
              <a:rPr lang="zh-CN" altLang="en-US" sz="2800" b="1"/>
              <a:t>几何因素</a:t>
            </a:r>
            <a:endParaRPr lang="zh-CN" altLang="en-US" sz="2800" b="1"/>
          </a:p>
        </p:txBody>
      </p:sp>
      <p:sp>
        <p:nvSpPr>
          <p:cNvPr id="3" name="矩形 2"/>
          <p:cNvSpPr/>
          <p:nvPr>
            <p:custDataLst>
              <p:tags r:id="rId3"/>
            </p:custDataLst>
          </p:nvPr>
        </p:nvSpPr>
        <p:spPr>
          <a:xfrm>
            <a:off x="5382075" y="1949089"/>
            <a:ext cx="935817" cy="864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VHJVXIC4D1WW}8R_5)ZF%VV"/>
          <p:cNvPicPr>
            <a:picLocks noChangeAspect="1"/>
          </p:cNvPicPr>
          <p:nvPr>
            <p:custDataLst>
              <p:tags r:id="rId4"/>
            </p:custDataLst>
          </p:nvPr>
        </p:nvPicPr>
        <p:blipFill>
          <a:blip r:embed="rId5"/>
          <a:stretch>
            <a:fillRect/>
          </a:stretch>
        </p:blipFill>
        <p:spPr>
          <a:xfrm>
            <a:off x="6603472" y="1572115"/>
            <a:ext cx="5396250" cy="4746997"/>
          </a:xfrm>
          <a:prstGeom prst="rect">
            <a:avLst/>
          </a:prstGeom>
        </p:spPr>
      </p:pic>
      <p:sp>
        <p:nvSpPr>
          <p:cNvPr id="7" name="矩形 6"/>
          <p:cNvSpPr/>
          <p:nvPr>
            <p:custDataLst>
              <p:tags r:id="rId6"/>
            </p:custDataLst>
          </p:nvPr>
        </p:nvSpPr>
        <p:spPr>
          <a:xfrm>
            <a:off x="5540160" y="2048131"/>
            <a:ext cx="672975" cy="864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grpId="0" nodeType="clickEffect">
                                  <p:stCondLst>
                                    <p:cond delay="0"/>
                                  </p:stCondLst>
                                  <p:childTnLst>
                                    <p:animEffect transition="out" filter="blinds(horizontal)">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ldLvl="0" animBg="1"/>
      <p:bldP spid="7"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719498" y="2538895"/>
            <a:ext cx="2230977" cy="441878"/>
          </a:xfrm>
        </p:spPr>
        <p:txBody>
          <a:bodyPr>
            <a:noAutofit/>
          </a:bodyPr>
          <a:lstStyle/>
          <a:p>
            <a:r>
              <a:rPr lang="zh-CN" altLang="en-US" sz="3600"/>
              <a:t>晶体结构影响因素</a:t>
            </a:r>
            <a:endParaRPr lang="zh-CN" altLang="en-US" sz="3600"/>
          </a:p>
        </p:txBody>
      </p:sp>
      <p:sp>
        <p:nvSpPr>
          <p:cNvPr id="4" name="文本框 3"/>
          <p:cNvSpPr txBox="1"/>
          <p:nvPr>
            <p:custDataLst>
              <p:tags r:id="rId2"/>
            </p:custDataLst>
          </p:nvPr>
        </p:nvSpPr>
        <p:spPr>
          <a:xfrm>
            <a:off x="3664083" y="927563"/>
            <a:ext cx="1972580" cy="583565"/>
          </a:xfrm>
          <a:prstGeom prst="rect">
            <a:avLst/>
          </a:prstGeom>
          <a:solidFill>
            <a:schemeClr val="accent2">
              <a:lumMod val="20000"/>
              <a:lumOff val="80000"/>
            </a:schemeClr>
          </a:solidFill>
        </p:spPr>
        <p:txBody>
          <a:bodyPr wrap="square" rtlCol="0">
            <a:spAutoFit/>
          </a:bodyPr>
          <a:lstStyle/>
          <a:p>
            <a:pPr algn="ctr"/>
            <a:r>
              <a:rPr lang="zh-CN" altLang="en-US" sz="3200" b="1"/>
              <a:t>几何因素</a:t>
            </a:r>
            <a:endParaRPr lang="zh-CN" altLang="en-US" sz="3200" b="1"/>
          </a:p>
        </p:txBody>
      </p:sp>
      <p:sp>
        <p:nvSpPr>
          <p:cNvPr id="3" name="标题 1"/>
          <p:cNvSpPr>
            <a:spLocks noGrp="1"/>
          </p:cNvSpPr>
          <p:nvPr>
            <p:custDataLst>
              <p:tags r:id="rId3"/>
            </p:custDataLst>
          </p:nvPr>
        </p:nvSpPr>
        <p:spPr>
          <a:xfrm>
            <a:off x="5747132" y="927563"/>
            <a:ext cx="4372435" cy="584092"/>
          </a:xfrm>
          <a:prstGeom prst="rect">
            <a:avLst/>
          </a:prstGeom>
        </p:spPr>
        <p:txBody>
          <a:bodyPr vert="horz" lIns="89983" tIns="46791" rIns="89983" bIns="46791" rtlCol="0" anchor="t" anchorCtr="0">
            <a:noAutofit/>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zh-CN" altLang="en-US" sz="3200">
                <a:solidFill>
                  <a:srgbClr val="FF0000"/>
                </a:solidFill>
              </a:rPr>
              <a:t>正负离子的半径比</a:t>
            </a:r>
            <a:endParaRPr lang="zh-CN" altLang="en-US" sz="3200">
              <a:solidFill>
                <a:srgbClr val="FF0000"/>
              </a:solidFill>
            </a:endParaRPr>
          </a:p>
        </p:txBody>
      </p:sp>
      <p:sp>
        <p:nvSpPr>
          <p:cNvPr id="7" name="左大括号 6"/>
          <p:cNvSpPr/>
          <p:nvPr>
            <p:custDataLst>
              <p:tags r:id="rId4"/>
            </p:custDataLst>
          </p:nvPr>
        </p:nvSpPr>
        <p:spPr>
          <a:xfrm>
            <a:off x="2928254" y="1269130"/>
            <a:ext cx="575838" cy="374390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p:cNvSpPr txBox="1"/>
          <p:nvPr>
            <p:custDataLst>
              <p:tags r:id="rId5"/>
            </p:custDataLst>
          </p:nvPr>
        </p:nvSpPr>
        <p:spPr>
          <a:xfrm>
            <a:off x="3664083" y="2884906"/>
            <a:ext cx="1972580" cy="583565"/>
          </a:xfrm>
          <a:prstGeom prst="rect">
            <a:avLst/>
          </a:prstGeom>
          <a:solidFill>
            <a:schemeClr val="accent2">
              <a:lumMod val="20000"/>
              <a:lumOff val="80000"/>
            </a:schemeClr>
          </a:solidFill>
        </p:spPr>
        <p:txBody>
          <a:bodyPr wrap="square" rtlCol="0">
            <a:spAutoFit/>
          </a:bodyPr>
          <a:lstStyle/>
          <a:p>
            <a:pPr algn="ctr"/>
            <a:r>
              <a:rPr lang="zh-CN" altLang="en-US" sz="3200" b="1"/>
              <a:t>电荷因素</a:t>
            </a:r>
            <a:endParaRPr lang="zh-CN" altLang="en-US" sz="3200" b="1"/>
          </a:p>
        </p:txBody>
      </p:sp>
      <p:sp>
        <p:nvSpPr>
          <p:cNvPr id="10" name="文本框 9"/>
          <p:cNvSpPr txBox="1"/>
          <p:nvPr>
            <p:custDataLst>
              <p:tags r:id="rId6"/>
            </p:custDataLst>
          </p:nvPr>
        </p:nvSpPr>
        <p:spPr>
          <a:xfrm>
            <a:off x="3664083" y="4719081"/>
            <a:ext cx="1972580" cy="583565"/>
          </a:xfrm>
          <a:prstGeom prst="rect">
            <a:avLst/>
          </a:prstGeom>
          <a:solidFill>
            <a:schemeClr val="accent2">
              <a:lumMod val="20000"/>
              <a:lumOff val="80000"/>
            </a:schemeClr>
          </a:solidFill>
        </p:spPr>
        <p:txBody>
          <a:bodyPr wrap="square" rtlCol="0">
            <a:spAutoFit/>
          </a:bodyPr>
          <a:lstStyle/>
          <a:p>
            <a:pPr algn="ctr"/>
            <a:r>
              <a:rPr lang="zh-CN" altLang="en-US" sz="3200" b="1"/>
              <a:t>键性因素</a:t>
            </a:r>
            <a:endParaRPr lang="zh-CN" altLang="en-US" sz="3200" b="1"/>
          </a:p>
        </p:txBody>
      </p:sp>
      <p:sp>
        <p:nvSpPr>
          <p:cNvPr id="12" name="标题 1"/>
          <p:cNvSpPr>
            <a:spLocks noGrp="1"/>
          </p:cNvSpPr>
          <p:nvPr>
            <p:custDataLst>
              <p:tags r:id="rId7"/>
            </p:custDataLst>
          </p:nvPr>
        </p:nvSpPr>
        <p:spPr>
          <a:xfrm>
            <a:off x="5747132" y="2883636"/>
            <a:ext cx="4110864" cy="584727"/>
          </a:xfrm>
          <a:prstGeom prst="rect">
            <a:avLst/>
          </a:prstGeom>
        </p:spPr>
        <p:txBody>
          <a:bodyPr vert="horz" lIns="89983" tIns="46791" rIns="89983" bIns="46791" rtlCol="0" anchor="t" anchorCtr="0">
            <a:noAutofit/>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zh-CN" altLang="en-US" sz="3200">
                <a:solidFill>
                  <a:srgbClr val="FF0000"/>
                </a:solidFill>
              </a:rPr>
              <a:t>正负离子的电荷比</a:t>
            </a:r>
            <a:endParaRPr lang="zh-CN" altLang="en-US" sz="3200">
              <a:solidFill>
                <a:srgbClr val="FF0000"/>
              </a:solidFill>
            </a:endParaRPr>
          </a:p>
        </p:txBody>
      </p:sp>
      <p:sp>
        <p:nvSpPr>
          <p:cNvPr id="13" name="文本框 12"/>
          <p:cNvSpPr txBox="1"/>
          <p:nvPr>
            <p:custDataLst>
              <p:tags r:id="rId8"/>
            </p:custDataLst>
          </p:nvPr>
        </p:nvSpPr>
        <p:spPr>
          <a:xfrm>
            <a:off x="5493179" y="1582762"/>
            <a:ext cx="3474712" cy="583565"/>
          </a:xfrm>
          <a:prstGeom prst="rect">
            <a:avLst/>
          </a:prstGeom>
          <a:noFill/>
          <a:extLst>
            <a:ext uri="{909E8E84-426E-40DD-AFC4-6F175D3DCCD1}">
              <a14:hiddenFill xmlns:a14="http://schemas.microsoft.com/office/drawing/2010/main">
                <a:solidFill>
                  <a:schemeClr val="accent2">
                    <a:lumMod val="20000"/>
                    <a:lumOff val="80000"/>
                  </a:schemeClr>
                </a:solidFill>
              </a14:hiddenFill>
            </a:ext>
          </a:extLst>
        </p:spPr>
        <p:txBody>
          <a:bodyPr wrap="square" rtlCol="0">
            <a:spAutoFit/>
          </a:bodyPr>
          <a:lstStyle/>
          <a:p>
            <a:pPr algn="ctr"/>
            <a:r>
              <a:rPr lang="en-US" altLang="zh-CN" sz="3200" b="1">
                <a:latin typeface="Times New Roman" panose="02020603050405020304" pitchFamily="18" charset="0"/>
                <a:cs typeface="Times New Roman" panose="02020603050405020304" pitchFamily="18" charset="0"/>
              </a:rPr>
              <a:t>eg. NaCl</a:t>
            </a:r>
            <a:r>
              <a:rPr lang="zh-CN" altLang="en-US" sz="3200" b="1">
                <a:latin typeface="Times New Roman" panose="02020603050405020304" pitchFamily="18" charset="0"/>
                <a:cs typeface="Times New Roman" panose="02020603050405020304" pitchFamily="18" charset="0"/>
              </a:rPr>
              <a:t>、</a:t>
            </a:r>
            <a:r>
              <a:rPr lang="en-US" altLang="zh-CN" sz="3200" b="1">
                <a:latin typeface="Times New Roman" panose="02020603050405020304" pitchFamily="18" charset="0"/>
                <a:cs typeface="Times New Roman" panose="02020603050405020304" pitchFamily="18" charset="0"/>
              </a:rPr>
              <a:t>CsCl</a:t>
            </a:r>
            <a:endParaRPr lang="zh-CN" altLang="en-US" sz="3200" b="1">
              <a:latin typeface="Times New Roman" panose="02020603050405020304" pitchFamily="18" charset="0"/>
              <a:cs typeface="Times New Roman" panose="02020603050405020304" pitchFamily="18" charset="0"/>
            </a:endParaRPr>
          </a:p>
        </p:txBody>
      </p:sp>
      <p:sp>
        <p:nvSpPr>
          <p:cNvPr id="14" name="文本框 13"/>
          <p:cNvSpPr txBox="1"/>
          <p:nvPr>
            <p:custDataLst>
              <p:tags r:id="rId9"/>
            </p:custDataLst>
          </p:nvPr>
        </p:nvSpPr>
        <p:spPr>
          <a:xfrm>
            <a:off x="5349696" y="3622639"/>
            <a:ext cx="3474712" cy="583565"/>
          </a:xfrm>
          <a:prstGeom prst="rect">
            <a:avLst/>
          </a:prstGeom>
          <a:noFill/>
          <a:extLst>
            <a:ext uri="{909E8E84-426E-40DD-AFC4-6F175D3DCCD1}">
              <a14:hiddenFill xmlns:a14="http://schemas.microsoft.com/office/drawing/2010/main">
                <a:solidFill>
                  <a:schemeClr val="accent2">
                    <a:lumMod val="20000"/>
                    <a:lumOff val="80000"/>
                  </a:schemeClr>
                </a:solidFill>
              </a14:hiddenFill>
            </a:ext>
          </a:extLst>
        </p:spPr>
        <p:txBody>
          <a:bodyPr wrap="square" rtlCol="0">
            <a:spAutoFit/>
          </a:bodyPr>
          <a:lstStyle/>
          <a:p>
            <a:pPr algn="ctr"/>
            <a:r>
              <a:rPr lang="en-US" altLang="zh-CN" sz="3200" b="1" err="1">
                <a:latin typeface="Times New Roman" panose="02020603050405020304" pitchFamily="18" charset="0"/>
                <a:cs typeface="Times New Roman" panose="02020603050405020304" pitchFamily="18" charset="0"/>
              </a:rPr>
              <a:t>eg. CaF</a:t>
            </a:r>
            <a:r>
              <a:rPr lang="en-US" altLang="zh-CN" sz="3200" b="1" baseline="-25000">
                <a:latin typeface="Times New Roman" panose="02020603050405020304" pitchFamily="18" charset="0"/>
                <a:cs typeface="Times New Roman" panose="02020603050405020304" pitchFamily="18" charset="0"/>
              </a:rPr>
              <a:t>2</a:t>
            </a:r>
            <a:r>
              <a:rPr lang="zh-CN" altLang="en-US" sz="3200" b="1">
                <a:latin typeface="Times New Roman" panose="02020603050405020304" pitchFamily="18" charset="0"/>
                <a:cs typeface="Times New Roman" panose="02020603050405020304" pitchFamily="18" charset="0"/>
              </a:rPr>
              <a:t>、</a:t>
            </a:r>
            <a:r>
              <a:rPr lang="en-US" altLang="zh-CN" sz="3200" b="1" err="1">
                <a:latin typeface="Times New Roman" panose="02020603050405020304" pitchFamily="18" charset="0"/>
                <a:cs typeface="Times New Roman" panose="02020603050405020304" pitchFamily="18" charset="0"/>
              </a:rPr>
              <a:t>ZnS</a:t>
            </a:r>
            <a:endParaRPr lang="zh-CN" altLang="en-US" sz="3200" b="1">
              <a:latin typeface="Times New Roman" panose="02020603050405020304" pitchFamily="18" charset="0"/>
              <a:cs typeface="Times New Roman" panose="02020603050405020304" pitchFamily="18" charset="0"/>
            </a:endParaRPr>
          </a:p>
        </p:txBody>
      </p:sp>
      <p:pic>
        <p:nvPicPr>
          <p:cNvPr id="15" name="New picture"/>
          <p:cNvPicPr/>
          <p:nvPr>
            <p:custDataLst>
              <p:tags r:id="rId10"/>
            </p:custDataLst>
          </p:nvPr>
        </p:nvPicPr>
        <p:blipFill>
          <a:blip r:embed="rId11"/>
          <a:stretch>
            <a:fillRect/>
          </a:stretch>
        </p:blipFill>
        <p:spPr>
          <a:xfrm>
            <a:off x="12242614" y="12164347"/>
            <a:ext cx="330139" cy="241255"/>
          </a:xfrm>
          <a:prstGeom prst="cube">
            <a:avLst/>
          </a:prstGeom>
        </p:spPr>
      </p:pic>
    </p:spTree>
    <p:custDataLst>
      <p:tags r:id="rId1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2" grpId="0"/>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8" name="Rectangle 9"/>
          <p:cNvSpPr/>
          <p:nvPr>
            <p:custDataLst>
              <p:tags r:id="rId1"/>
            </p:custDataLst>
          </p:nvPr>
        </p:nvSpPr>
        <p:spPr>
          <a:xfrm>
            <a:off x="493480" y="428546"/>
            <a:ext cx="5153976" cy="647580"/>
          </a:xfrm>
          <a:prstGeom prst="rect">
            <a:avLst/>
          </a:prstGeom>
          <a:noFill/>
          <a:ln w="9525">
            <a:noFill/>
          </a:ln>
        </p:spPr>
        <p:txBody>
          <a:bodyPr anchor="ctr">
            <a:scene3d>
              <a:camera prst="orthographicFront"/>
              <a:lightRig rig="threePt" dir="t"/>
            </a:scene3d>
          </a:bodyPr>
          <a:lstStyle/>
          <a:p>
            <a:pPr>
              <a:lnSpc>
                <a:spcPct val="80000"/>
              </a:lnSpc>
            </a:pPr>
            <a:r>
              <a:rPr lang="zh-CN" altLang="en-US" sz="3600" b="1">
                <a:ln w="22225">
                  <a:solidFill>
                    <a:schemeClr val="accent2"/>
                  </a:solidFill>
                  <a:prstDash val="solid"/>
                </a:ln>
                <a:solidFill>
                  <a:schemeClr val="accent2">
                    <a:lumMod val="40000"/>
                    <a:lumOff val="60000"/>
                  </a:schemeClr>
                </a:solidFill>
                <a:effectLst/>
                <a:latin typeface="黑体" panose="02010609060101010101" pitchFamily="49" charset="-122"/>
                <a:ea typeface="黑体" panose="02010609060101010101" pitchFamily="49" charset="-122"/>
              </a:rPr>
              <a:t>（</a:t>
            </a:r>
            <a:r>
              <a:rPr lang="en-US" altLang="zh-CN" sz="3600" b="1">
                <a:ln w="22225">
                  <a:solidFill>
                    <a:schemeClr val="accent2"/>
                  </a:solidFill>
                  <a:prstDash val="solid"/>
                </a:ln>
                <a:solidFill>
                  <a:schemeClr val="accent2">
                    <a:lumMod val="40000"/>
                    <a:lumOff val="60000"/>
                  </a:schemeClr>
                </a:solidFill>
                <a:effectLst/>
                <a:latin typeface="黑体" panose="02010609060101010101" pitchFamily="49" charset="-122"/>
                <a:ea typeface="黑体" panose="02010609060101010101" pitchFamily="49" charset="-122"/>
              </a:rPr>
              <a:t>3</a:t>
            </a:r>
            <a:r>
              <a:rPr lang="zh-CN" altLang="en-US" sz="3600" b="1">
                <a:ln w="22225">
                  <a:solidFill>
                    <a:schemeClr val="accent2"/>
                  </a:solidFill>
                  <a:prstDash val="solid"/>
                </a:ln>
                <a:solidFill>
                  <a:schemeClr val="accent2">
                    <a:lumMod val="40000"/>
                    <a:lumOff val="60000"/>
                  </a:schemeClr>
                </a:solidFill>
                <a:effectLst/>
                <a:latin typeface="黑体" panose="02010609060101010101" pitchFamily="49" charset="-122"/>
                <a:ea typeface="黑体" panose="02010609060101010101" pitchFamily="49" charset="-122"/>
              </a:rPr>
              <a:t>）立方硫化锌型晶胞</a:t>
            </a:r>
            <a:endParaRPr lang="zh-CN" altLang="en-US" sz="3600" b="1">
              <a:ln w="22225">
                <a:solidFill>
                  <a:schemeClr val="accent2"/>
                </a:solidFill>
                <a:prstDash val="solid"/>
              </a:ln>
              <a:solidFill>
                <a:schemeClr val="accent2">
                  <a:lumMod val="40000"/>
                  <a:lumOff val="60000"/>
                </a:schemeClr>
              </a:solidFill>
              <a:effectLst/>
              <a:latin typeface="黑体" panose="02010609060101010101" pitchFamily="49" charset="-122"/>
              <a:ea typeface="黑体" panose="02010609060101010101" pitchFamily="49" charset="-122"/>
            </a:endParaRPr>
          </a:p>
        </p:txBody>
      </p:sp>
      <p:pic>
        <p:nvPicPr>
          <p:cNvPr id="57356" name="Picture 12">
            <a:hlinkClick r:id="rId2" action="ppaction://hlinkfile"/>
          </p:cNvPr>
          <p:cNvPicPr>
            <a:picLocks noChangeAspect="1" noChangeArrowheads="1"/>
          </p:cNvPicPr>
          <p:nvPr>
            <p:custDataLst>
              <p:tags r:id="rId3"/>
            </p:custDataLst>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36005" y="1184056"/>
            <a:ext cx="3441698" cy="34416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6" name="组合 15"/>
          <p:cNvGrpSpPr/>
          <p:nvPr>
            <p:custDataLst>
              <p:tags r:id="rId5"/>
            </p:custDataLst>
          </p:nvPr>
        </p:nvGrpSpPr>
        <p:grpSpPr>
          <a:xfrm>
            <a:off x="153183" y="2647460"/>
            <a:ext cx="965021" cy="398706"/>
            <a:chOff x="761" y="4287"/>
            <a:chExt cx="1520" cy="628"/>
          </a:xfrm>
          <a:solidFill>
            <a:srgbClr val="D5D500"/>
          </a:solidFill>
        </p:grpSpPr>
        <p:sp>
          <p:nvSpPr>
            <p:cNvPr id="11" name="文本框 10"/>
            <p:cNvSpPr txBox="1"/>
            <p:nvPr>
              <p:custDataLst>
                <p:tags r:id="rId6"/>
              </p:custDataLst>
            </p:nvPr>
          </p:nvSpPr>
          <p:spPr>
            <a:xfrm>
              <a:off x="761" y="4287"/>
              <a:ext cx="1067" cy="628"/>
            </a:xfrm>
            <a:prstGeom prst="rect">
              <a:avLst/>
            </a:prstGeom>
            <a:grp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Zn</a:t>
              </a:r>
              <a:r>
                <a:rPr lang="en-US" altLang="zh-CN" sz="2000" b="1" baseline="30000">
                  <a:latin typeface="Times New Roman" panose="02020603050405020304" pitchFamily="18" charset="0"/>
                  <a:cs typeface="Times New Roman" panose="02020603050405020304" pitchFamily="18" charset="0"/>
                </a:rPr>
                <a:t>2+</a:t>
              </a:r>
              <a:endParaRPr lang="en-US" altLang="zh-CN" sz="2000" b="1" baseline="30000">
                <a:latin typeface="Times New Roman" panose="02020603050405020304" pitchFamily="18" charset="0"/>
                <a:cs typeface="Times New Roman" panose="02020603050405020304" pitchFamily="18" charset="0"/>
              </a:endParaRPr>
            </a:p>
          </p:txBody>
        </p:sp>
        <p:cxnSp>
          <p:nvCxnSpPr>
            <p:cNvPr id="9" name="直接箭头连接符 8"/>
            <p:cNvCxnSpPr/>
            <p:nvPr>
              <p:custDataLst>
                <p:tags r:id="rId7"/>
              </p:custDataLst>
            </p:nvPr>
          </p:nvCxnSpPr>
          <p:spPr>
            <a:xfrm>
              <a:off x="1828" y="4607"/>
              <a:ext cx="453" cy="18"/>
            </a:xfrm>
            <a:prstGeom prst="straightConnector1">
              <a:avLst/>
            </a:prstGeom>
            <a:grpFill/>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custDataLst>
              <p:tags r:id="rId8"/>
            </p:custDataLst>
          </p:nvPr>
        </p:nvGrpSpPr>
        <p:grpSpPr>
          <a:xfrm>
            <a:off x="493480" y="2141458"/>
            <a:ext cx="965021" cy="398706"/>
            <a:chOff x="548" y="3077"/>
            <a:chExt cx="1520" cy="628"/>
          </a:xfrm>
        </p:grpSpPr>
        <p:sp>
          <p:nvSpPr>
            <p:cNvPr id="13" name="文本框 12"/>
            <p:cNvSpPr txBox="1"/>
            <p:nvPr>
              <p:custDataLst>
                <p:tags r:id="rId9"/>
              </p:custDataLst>
            </p:nvPr>
          </p:nvSpPr>
          <p:spPr>
            <a:xfrm>
              <a:off x="548" y="3077"/>
              <a:ext cx="954" cy="628"/>
            </a:xfrm>
            <a:prstGeom prst="rect">
              <a:avLst/>
            </a:prstGeom>
            <a:solidFill>
              <a:srgbClr val="95A3C6"/>
            </a:solidFill>
            <a:ln>
              <a:solidFill>
                <a:srgbClr val="95A3C6"/>
              </a:solidFill>
            </a:ln>
          </p:spPr>
          <p:txBody>
            <a:bodyPr wrap="square" rtlCol="0">
              <a:spAutoFit/>
            </a:bodyPr>
            <a:lstStyle/>
            <a:p>
              <a:r>
                <a:rPr lang="en-US" altLang="zh-CN" sz="2000" b="1">
                  <a:latin typeface="Times New Roman" panose="02020603050405020304" pitchFamily="18" charset="0"/>
                  <a:cs typeface="Times New Roman" panose="02020603050405020304" pitchFamily="18" charset="0"/>
                </a:rPr>
                <a:t>S</a:t>
              </a:r>
              <a:r>
                <a:rPr lang="en-US" altLang="zh-CN" sz="2000" b="1" baseline="30000">
                  <a:latin typeface="Times New Roman" panose="02020603050405020304" pitchFamily="18" charset="0"/>
                  <a:cs typeface="Times New Roman" panose="02020603050405020304" pitchFamily="18" charset="0"/>
                </a:rPr>
                <a:t>2-</a:t>
              </a:r>
              <a:endParaRPr lang="en-US" altLang="zh-CN" sz="2000" b="1" baseline="30000">
                <a:latin typeface="Times New Roman" panose="02020603050405020304" pitchFamily="18" charset="0"/>
                <a:cs typeface="Times New Roman" panose="02020603050405020304" pitchFamily="18" charset="0"/>
              </a:endParaRPr>
            </a:p>
          </p:txBody>
        </p:sp>
        <p:cxnSp>
          <p:nvCxnSpPr>
            <p:cNvPr id="14" name="直接箭头连接符 13"/>
            <p:cNvCxnSpPr/>
            <p:nvPr>
              <p:custDataLst>
                <p:tags r:id="rId10"/>
              </p:custDataLst>
            </p:nvPr>
          </p:nvCxnSpPr>
          <p:spPr>
            <a:xfrm>
              <a:off x="1615" y="3382"/>
              <a:ext cx="453" cy="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18" name="表格 17"/>
          <p:cNvGraphicFramePr>
            <a:graphicFrameLocks noGrp="1"/>
          </p:cNvGraphicFramePr>
          <p:nvPr>
            <p:custDataLst>
              <p:tags r:id="rId11"/>
            </p:custDataLst>
          </p:nvPr>
        </p:nvGraphicFramePr>
        <p:xfrm>
          <a:off x="4368167" y="1259607"/>
          <a:ext cx="7599680" cy="4159885"/>
        </p:xfrm>
        <a:graphic>
          <a:graphicData uri="http://schemas.openxmlformats.org/drawingml/2006/table">
            <a:tbl>
              <a:tblPr firstRow="1" bandRow="1">
                <a:tableStyleId>{5940675A-B579-460E-94D1-54222C63F5DA}</a:tableStyleId>
              </a:tblPr>
              <a:tblGrid>
                <a:gridCol w="2097405"/>
                <a:gridCol w="2705735"/>
                <a:gridCol w="2796540"/>
              </a:tblGrid>
              <a:tr h="746125">
                <a:tc>
                  <a:txBody>
                    <a:bodyPr wrap="square"/>
                    <a:lstStyle/>
                    <a:p>
                      <a:pPr algn="ctr">
                        <a:buNone/>
                      </a:pPr>
                      <a:r>
                        <a:rPr lang="zh-CN" altLang="en-US" sz="2400">
                          <a:latin typeface="Times New Roman" panose="02020603050405020304" pitchFamily="18" charset="0"/>
                        </a:rPr>
                        <a:t>组成微粒</a:t>
                      </a:r>
                      <a:endParaRPr lang="zh-CN" altLang="en-US" sz="2400">
                        <a:latin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r>
                        <a:rPr lang="en-US" altLang="zh-CN" sz="2400" b="1">
                          <a:latin typeface="Times New Roman" panose="02020603050405020304" pitchFamily="18" charset="0"/>
                          <a:cs typeface="Times New Roman" panose="02020603050405020304" pitchFamily="18" charset="0"/>
                        </a:rPr>
                        <a:t>Zn</a:t>
                      </a:r>
                      <a:r>
                        <a:rPr lang="en-US" altLang="zh-CN" sz="2400" b="1" baseline="30000">
                          <a:latin typeface="Times New Roman" panose="02020603050405020304" pitchFamily="18" charset="0"/>
                          <a:cs typeface="Times New Roman" panose="02020603050405020304" pitchFamily="18" charset="0"/>
                        </a:rPr>
                        <a:t>2+</a:t>
                      </a:r>
                      <a:endParaRPr lang="en-US" altLang="zh-CN" sz="2400" b="1" baseline="300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r>
                        <a:rPr lang="en-US" altLang="zh-CN" sz="2400" b="1">
                          <a:latin typeface="Times New Roman" panose="02020603050405020304" pitchFamily="18" charset="0"/>
                          <a:cs typeface="Times New Roman" panose="02020603050405020304" pitchFamily="18" charset="0"/>
                        </a:rPr>
                        <a:t>S</a:t>
                      </a:r>
                      <a:r>
                        <a:rPr lang="en-US" altLang="zh-CN" sz="2400" b="1" baseline="30000">
                          <a:latin typeface="Times New Roman" panose="02020603050405020304" pitchFamily="18" charset="0"/>
                          <a:cs typeface="Times New Roman" panose="02020603050405020304" pitchFamily="18" charset="0"/>
                        </a:rPr>
                        <a:t>2-</a:t>
                      </a:r>
                      <a:endParaRPr lang="en-US" altLang="zh-CN" sz="2400" b="1" baseline="300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r>
              <a:tr h="824865">
                <a:tc>
                  <a:txBody>
                    <a:bodyPr wrap="square"/>
                    <a:lstStyle/>
                    <a:p>
                      <a:pPr algn="ctr">
                        <a:buNone/>
                      </a:pPr>
                      <a:r>
                        <a:rPr lang="zh-CN" altLang="en-US" sz="2400">
                          <a:latin typeface="Times New Roman" panose="02020603050405020304" pitchFamily="18" charset="0"/>
                          <a:cs typeface="Times New Roman" panose="02020603050405020304" pitchFamily="18" charset="0"/>
                        </a:rPr>
                        <a:t>位置</a:t>
                      </a: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r>
              <a:tr h="822960">
                <a:tc>
                  <a:txBody>
                    <a:bodyPr wrap="square"/>
                    <a:lstStyle/>
                    <a:p>
                      <a:pPr algn="ctr">
                        <a:buNone/>
                      </a:pPr>
                      <a:r>
                        <a:rPr lang="zh-CN" altLang="zh-CN" sz="2400">
                          <a:latin typeface="Times New Roman" panose="02020603050405020304" pitchFamily="18" charset="0"/>
                          <a:cs typeface="Times New Roman" panose="02020603050405020304" pitchFamily="18" charset="0"/>
                        </a:rPr>
                        <a:t>堆积方式</a:t>
                      </a:r>
                      <a:r>
                        <a:rPr lang="en-US" altLang="zh-CN" sz="2400">
                          <a:latin typeface="Times New Roman" panose="02020603050405020304" pitchFamily="18" charset="0"/>
                          <a:cs typeface="Times New Roman" panose="02020603050405020304" pitchFamily="18" charset="0"/>
                        </a:rPr>
                        <a:t>/</a:t>
                      </a:r>
                      <a:r>
                        <a:rPr lang="zh-CN" altLang="en-US" sz="2400">
                          <a:latin typeface="Times New Roman" panose="02020603050405020304" pitchFamily="18" charset="0"/>
                          <a:cs typeface="Times New Roman" panose="02020603050405020304" pitchFamily="18" charset="0"/>
                        </a:rPr>
                        <a:t>填入</a:t>
                      </a:r>
                      <a:r>
                        <a:rPr lang="zh-CN" altLang="en-US" sz="2400">
                          <a:latin typeface="Times New Roman" panose="02020603050405020304" pitchFamily="18" charset="0"/>
                          <a:cs typeface="Times New Roman" panose="02020603050405020304" pitchFamily="18" charset="0"/>
                          <a:sym typeface="+mn-ea"/>
                        </a:rPr>
                        <a:t>的</a:t>
                      </a:r>
                      <a:r>
                        <a:rPr lang="zh-CN" altLang="en-US" sz="2400">
                          <a:latin typeface="Times New Roman" panose="02020603050405020304" pitchFamily="18" charset="0"/>
                          <a:cs typeface="Times New Roman" panose="02020603050405020304" pitchFamily="18" charset="0"/>
                        </a:rPr>
                        <a:t>空隙类别</a:t>
                      </a: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r>
              <a:tr h="969645">
                <a:tc>
                  <a:txBody>
                    <a:bodyPr wrap="square"/>
                    <a:lstStyle/>
                    <a:p>
                      <a:pPr algn="ctr">
                        <a:buNone/>
                      </a:pPr>
                      <a:r>
                        <a:rPr lang="zh-CN" altLang="en-US" sz="2400">
                          <a:latin typeface="Times New Roman" panose="02020603050405020304" pitchFamily="18" charset="0"/>
                          <a:cs typeface="Times New Roman" panose="02020603050405020304" pitchFamily="18" charset="0"/>
                        </a:rPr>
                        <a:t>每个晶胞所含个数</a:t>
                      </a: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r>
              <a:tr h="796290">
                <a:tc>
                  <a:txBody>
                    <a:bodyPr wrap="square"/>
                    <a:lstStyle/>
                    <a:p>
                      <a:pPr algn="ctr">
                        <a:buNone/>
                      </a:pPr>
                      <a:r>
                        <a:rPr lang="zh-CN" altLang="en-US" sz="2400">
                          <a:latin typeface="Times New Roman" panose="02020603050405020304" pitchFamily="18" charset="0"/>
                          <a:cs typeface="Times New Roman" panose="02020603050405020304" pitchFamily="18" charset="0"/>
                        </a:rPr>
                        <a:t>配位数 </a:t>
                      </a:r>
                      <a:r>
                        <a:rPr lang="en-US" altLang="zh-CN" sz="2400">
                          <a:latin typeface="Times New Roman" panose="02020603050405020304" pitchFamily="18" charset="0"/>
                          <a:cs typeface="Times New Roman" panose="02020603050405020304" pitchFamily="18" charset="0"/>
                        </a:rPr>
                        <a:t>C.N.</a:t>
                      </a:r>
                      <a:endParaRPr lang="en-US" altLang="zh-CN"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r>
            </a:tbl>
          </a:graphicData>
        </a:graphic>
      </p:graphicFrame>
      <p:sp>
        <p:nvSpPr>
          <p:cNvPr id="2" name="Rectangle 10"/>
          <p:cNvSpPr/>
          <p:nvPr>
            <p:custDataLst>
              <p:tags r:id="rId12"/>
            </p:custDataLst>
          </p:nvPr>
        </p:nvSpPr>
        <p:spPr>
          <a:xfrm>
            <a:off x="7341773" y="3860935"/>
            <a:ext cx="737870" cy="521970"/>
          </a:xfrm>
          <a:prstGeom prst="rect">
            <a:avLst/>
          </a:prstGeom>
          <a:noFill/>
          <a:ln w="9525">
            <a:noFill/>
          </a:ln>
        </p:spPr>
        <p:txBody>
          <a:bodyPr wrap="none">
            <a:spAutoFit/>
          </a:bodyPr>
          <a:lstStyle/>
          <a:p>
            <a:r>
              <a:rPr lang="en-US" altLang="zh-CN" sz="2800" b="1">
                <a:latin typeface="Arial" panose="020B0604020202020204" pitchFamily="34" charset="0"/>
                <a:ea typeface="黑体" panose="02010609060101010101" pitchFamily="49" charset="-122"/>
              </a:rPr>
              <a:t>4</a:t>
            </a:r>
            <a:r>
              <a:rPr lang="zh-CN" altLang="en-US" sz="2800" b="1">
                <a:latin typeface="Arial" panose="020B0604020202020204" pitchFamily="34" charset="0"/>
                <a:ea typeface="黑体" panose="02010609060101010101" pitchFamily="49" charset="-122"/>
              </a:rPr>
              <a:t>个</a:t>
            </a:r>
            <a:endParaRPr lang="en-US" altLang="en-US" sz="2800" b="1">
              <a:latin typeface="Arial" panose="020B0604020202020204" pitchFamily="34" charset="0"/>
              <a:ea typeface="黑体" panose="02010609060101010101" pitchFamily="49" charset="-122"/>
            </a:endParaRPr>
          </a:p>
        </p:txBody>
      </p:sp>
      <p:sp>
        <p:nvSpPr>
          <p:cNvPr id="3" name="Rectangle 11"/>
          <p:cNvSpPr/>
          <p:nvPr>
            <p:custDataLst>
              <p:tags r:id="rId13"/>
            </p:custDataLst>
          </p:nvPr>
        </p:nvSpPr>
        <p:spPr>
          <a:xfrm>
            <a:off x="7543849" y="4689242"/>
            <a:ext cx="459655" cy="645160"/>
          </a:xfrm>
          <a:prstGeom prst="rect">
            <a:avLst/>
          </a:prstGeom>
          <a:noFill/>
          <a:ln w="9525">
            <a:noFill/>
          </a:ln>
        </p:spPr>
        <p:txBody>
          <a:bodyPr wrap="square">
            <a:spAutoFit/>
          </a:bodyPr>
          <a:lstStyle/>
          <a:p>
            <a:r>
              <a:rPr lang="en-US" altLang="zh-CN" sz="3600" b="1">
                <a:latin typeface="Times New Roman" panose="02020603050405020304" pitchFamily="18" charset="0"/>
              </a:rPr>
              <a:t>4</a:t>
            </a:r>
            <a:endParaRPr lang="en-US" altLang="zh-CN" sz="3600" b="1">
              <a:latin typeface="Times New Roman" panose="02020603050405020304" pitchFamily="18" charset="0"/>
            </a:endParaRPr>
          </a:p>
        </p:txBody>
      </p:sp>
      <p:sp>
        <p:nvSpPr>
          <p:cNvPr id="4" name="Rectangle 12"/>
          <p:cNvSpPr/>
          <p:nvPr>
            <p:custDataLst>
              <p:tags r:id="rId14"/>
            </p:custDataLst>
          </p:nvPr>
        </p:nvSpPr>
        <p:spPr>
          <a:xfrm>
            <a:off x="10343660" y="4676677"/>
            <a:ext cx="411480" cy="645160"/>
          </a:xfrm>
          <a:prstGeom prst="rect">
            <a:avLst/>
          </a:prstGeom>
          <a:noFill/>
          <a:ln w="9525">
            <a:noFill/>
          </a:ln>
        </p:spPr>
        <p:txBody>
          <a:bodyPr wrap="none">
            <a:spAutoFit/>
          </a:bodyPr>
          <a:lstStyle/>
          <a:p>
            <a:r>
              <a:rPr lang="en-US" altLang="zh-CN" sz="3600" b="1">
                <a:latin typeface="Times New Roman" panose="02020603050405020304" pitchFamily="18" charset="0"/>
              </a:rPr>
              <a:t>4</a:t>
            </a:r>
            <a:endParaRPr lang="en-US" altLang="zh-CN" sz="3600" b="1">
              <a:latin typeface="Times New Roman" panose="02020603050405020304" pitchFamily="18" charset="0"/>
            </a:endParaRPr>
          </a:p>
        </p:txBody>
      </p:sp>
      <p:sp>
        <p:nvSpPr>
          <p:cNvPr id="5" name="Text Box 11"/>
          <p:cNvSpPr txBox="1">
            <a:spLocks noChangeArrowheads="1"/>
          </p:cNvSpPr>
          <p:nvPr>
            <p:custDataLst>
              <p:tags r:id="rId15"/>
            </p:custDataLst>
          </p:nvPr>
        </p:nvSpPr>
        <p:spPr bwMode="ltGray">
          <a:xfrm>
            <a:off x="6520531" y="2172237"/>
            <a:ext cx="2644826" cy="460375"/>
          </a:xfrm>
          <a:prstGeom prst="rect">
            <a:avLst/>
          </a:prstGeom>
          <a:noFill/>
          <a:ln w="12700">
            <a:noFill/>
            <a:miter lim="800000"/>
            <a:headEnd type="none" w="sm" len="sm"/>
            <a:tailEnd type="none" w="sm" len="sm"/>
          </a:ln>
          <a:effectLst/>
        </p:spPr>
        <p:txBody>
          <a:bodyPr wrap="square">
            <a:spAutoFit/>
          </a:bodyPr>
          <a:lstStyle/>
          <a:p>
            <a:pPr marR="0" algn="ctr" defTabSz="914400">
              <a:spcBef>
                <a:spcPct val="50000"/>
              </a:spcBef>
              <a:buClrTx/>
              <a:buSzTx/>
              <a:buFontTx/>
              <a:defRPr/>
            </a:pPr>
            <a:r>
              <a:rPr kumimoji="1" lang="zh-CN" altLang="en-US" sz="2400" b="1" noProof="0">
                <a:effectLst/>
                <a:latin typeface="黑体" panose="02010609060101010101" pitchFamily="49" charset="-122"/>
                <a:ea typeface="黑体" panose="02010609060101010101" pitchFamily="49" charset="-122"/>
                <a:sym typeface="+mn-ea"/>
              </a:rPr>
              <a:t>面心和</a:t>
            </a:r>
            <a:r>
              <a:rPr kumimoji="1" lang="zh-CN" altLang="en-US" sz="2400" b="1" noProof="0" smtClean="0">
                <a:effectLst/>
                <a:latin typeface="黑体" panose="02010609060101010101" pitchFamily="49" charset="-122"/>
                <a:ea typeface="黑体" panose="02010609060101010101" pitchFamily="49" charset="-122"/>
                <a:sym typeface="+mn-ea"/>
              </a:rPr>
              <a:t>顶点</a:t>
            </a:r>
            <a:endParaRPr kumimoji="1" lang="zh-CN" altLang="en-US" sz="2400" b="1" kern="1200" cap="none" spc="0" normalizeH="0" baseline="0" noProof="0">
              <a:solidFill>
                <a:srgbClr val="0000FF"/>
              </a:solidFill>
              <a:effectLst/>
              <a:latin typeface="黑体" panose="02010609060101010101" pitchFamily="49" charset="-122"/>
              <a:ea typeface="黑体" panose="02010609060101010101" pitchFamily="49" charset="-122"/>
              <a:cs typeface="+mn-cs"/>
            </a:endParaRPr>
          </a:p>
        </p:txBody>
      </p:sp>
      <p:sp>
        <p:nvSpPr>
          <p:cNvPr id="6" name="Text Box 11"/>
          <p:cNvSpPr txBox="1">
            <a:spLocks noChangeArrowheads="1"/>
          </p:cNvSpPr>
          <p:nvPr>
            <p:custDataLst>
              <p:tags r:id="rId16"/>
            </p:custDataLst>
          </p:nvPr>
        </p:nvSpPr>
        <p:spPr bwMode="ltGray">
          <a:xfrm>
            <a:off x="9221844" y="2171987"/>
            <a:ext cx="2718567" cy="460375"/>
          </a:xfrm>
          <a:prstGeom prst="rect">
            <a:avLst/>
          </a:prstGeom>
          <a:noFill/>
          <a:ln w="12700">
            <a:noFill/>
            <a:miter lim="800000"/>
            <a:headEnd type="none" w="sm" len="sm"/>
            <a:tailEnd type="none" w="sm" len="sm"/>
          </a:ln>
          <a:effectLst/>
        </p:spPr>
        <p:txBody>
          <a:bodyPr wrap="square">
            <a:spAutoFit/>
          </a:bodyPr>
          <a:lstStyle/>
          <a:p>
            <a:pPr marR="0" algn="ctr" defTabSz="914400">
              <a:spcBef>
                <a:spcPct val="50000"/>
              </a:spcBef>
              <a:buClrTx/>
              <a:buSzTx/>
              <a:buFontTx/>
              <a:defRPr/>
            </a:pPr>
            <a:r>
              <a:rPr kumimoji="1" lang="zh-CN" altLang="en-US" sz="2400" b="1" kern="1200" cap="none" spc="0" normalizeH="0" baseline="0" noProof="0">
                <a:effectLst/>
                <a:latin typeface="黑体" panose="02010609060101010101" pitchFamily="49" charset="-122"/>
                <a:ea typeface="黑体" panose="02010609060101010101" pitchFamily="49" charset="-122"/>
                <a:cs typeface="+mn-cs"/>
              </a:rPr>
              <a:t>一半小立方体体</a:t>
            </a:r>
            <a:r>
              <a:rPr kumimoji="1" lang="zh-CN" altLang="en-US" sz="2400" b="1" kern="1200" cap="none" spc="0" normalizeH="0" baseline="0" noProof="0" smtClean="0">
                <a:effectLst/>
                <a:latin typeface="黑体" panose="02010609060101010101" pitchFamily="49" charset="-122"/>
                <a:ea typeface="黑体" panose="02010609060101010101" pitchFamily="49" charset="-122"/>
                <a:cs typeface="+mn-cs"/>
              </a:rPr>
              <a:t>心</a:t>
            </a:r>
            <a:endParaRPr kumimoji="1" lang="zh-CN" altLang="en-US" sz="2400" b="1" kern="1200" cap="none" spc="0" normalizeH="0" baseline="0" noProof="0">
              <a:solidFill>
                <a:srgbClr val="0000FF"/>
              </a:solidFill>
              <a:effectLst/>
              <a:latin typeface="黑体" panose="02010609060101010101" pitchFamily="49" charset="-122"/>
              <a:ea typeface="黑体" panose="02010609060101010101" pitchFamily="49" charset="-122"/>
              <a:cs typeface="+mn-cs"/>
            </a:endParaRPr>
          </a:p>
        </p:txBody>
      </p:sp>
      <p:sp>
        <p:nvSpPr>
          <p:cNvPr id="8" name="Rectangle 10"/>
          <p:cNvSpPr/>
          <p:nvPr>
            <p:custDataLst>
              <p:tags r:id="rId17"/>
            </p:custDataLst>
          </p:nvPr>
        </p:nvSpPr>
        <p:spPr>
          <a:xfrm>
            <a:off x="10149223" y="3860935"/>
            <a:ext cx="737870" cy="521970"/>
          </a:xfrm>
          <a:prstGeom prst="rect">
            <a:avLst/>
          </a:prstGeom>
          <a:noFill/>
          <a:ln w="9525">
            <a:noFill/>
          </a:ln>
        </p:spPr>
        <p:txBody>
          <a:bodyPr wrap="none">
            <a:spAutoFit/>
          </a:bodyPr>
          <a:lstStyle/>
          <a:p>
            <a:r>
              <a:rPr lang="en-US" altLang="zh-CN" sz="2800" b="1">
                <a:latin typeface="Arial" panose="020B0604020202020204" pitchFamily="34" charset="0"/>
                <a:ea typeface="黑体" panose="02010609060101010101" pitchFamily="49" charset="-122"/>
              </a:rPr>
              <a:t>4</a:t>
            </a:r>
            <a:r>
              <a:rPr lang="zh-CN" altLang="en-US" sz="2800" b="1">
                <a:latin typeface="Arial" panose="020B0604020202020204" pitchFamily="34" charset="0"/>
                <a:ea typeface="黑体" panose="02010609060101010101" pitchFamily="49" charset="-122"/>
              </a:rPr>
              <a:t>个</a:t>
            </a:r>
            <a:endParaRPr lang="en-US" altLang="en-US" sz="2800" b="1">
              <a:latin typeface="Arial" panose="020B0604020202020204" pitchFamily="34" charset="0"/>
              <a:ea typeface="黑体" panose="02010609060101010101" pitchFamily="49" charset="-122"/>
            </a:endParaRPr>
          </a:p>
        </p:txBody>
      </p:sp>
      <p:sp>
        <p:nvSpPr>
          <p:cNvPr id="10" name="文本框 9"/>
          <p:cNvSpPr txBox="1"/>
          <p:nvPr>
            <p:custDataLst>
              <p:tags r:id="rId18"/>
            </p:custDataLst>
          </p:nvPr>
        </p:nvSpPr>
        <p:spPr>
          <a:xfrm>
            <a:off x="6489701" y="3009343"/>
            <a:ext cx="2631440" cy="460375"/>
          </a:xfrm>
          <a:prstGeom prst="rect">
            <a:avLst/>
          </a:prstGeom>
          <a:noFill/>
        </p:spPr>
        <p:txBody>
          <a:bodyPr wrap="none" rtlCol="0">
            <a:spAutoFit/>
          </a:bodyPr>
          <a:lstStyle/>
          <a:p>
            <a:pPr marR="0" algn="ctr" defTabSz="914400">
              <a:spcBef>
                <a:spcPct val="50000"/>
              </a:spcBef>
              <a:buClrTx/>
              <a:buSzTx/>
              <a:buFontTx/>
              <a:defRPr/>
            </a:pPr>
            <a:r>
              <a:rPr kumimoji="1" lang="zh-CN" altLang="en-US" sz="2400" b="1" noProof="0" smtClean="0">
                <a:solidFill>
                  <a:srgbClr val="FF0000"/>
                </a:solidFill>
                <a:effectLst/>
                <a:latin typeface="黑体" panose="02010609060101010101" pitchFamily="49" charset="-122"/>
                <a:ea typeface="黑体" panose="02010609060101010101" pitchFamily="49" charset="-122"/>
                <a:sym typeface="+mn-ea"/>
              </a:rPr>
              <a:t>面</a:t>
            </a:r>
            <a:r>
              <a:rPr kumimoji="1" lang="zh-CN" altLang="en-US" sz="2400" b="1" noProof="0">
                <a:solidFill>
                  <a:srgbClr val="FF0000"/>
                </a:solidFill>
                <a:effectLst/>
                <a:latin typeface="黑体" panose="02010609060101010101" pitchFamily="49" charset="-122"/>
                <a:ea typeface="黑体" panose="02010609060101010101" pitchFamily="49" charset="-122"/>
                <a:sym typeface="+mn-ea"/>
              </a:rPr>
              <a:t>心立方最密堆积</a:t>
            </a:r>
            <a:endParaRPr kumimoji="1" lang="zh-CN" altLang="en-US" sz="2400" b="1" kern="1200" cap="none" spc="0" normalizeH="0" baseline="0" noProof="0">
              <a:solidFill>
                <a:srgbClr val="0000FF"/>
              </a:solidFill>
              <a:effectLst/>
              <a:latin typeface="黑体" panose="02010609060101010101" pitchFamily="49" charset="-122"/>
              <a:ea typeface="黑体" panose="02010609060101010101" pitchFamily="49" charset="-122"/>
              <a:cs typeface="+mn-cs"/>
            </a:endParaRPr>
          </a:p>
        </p:txBody>
      </p:sp>
      <p:sp>
        <p:nvSpPr>
          <p:cNvPr id="12" name="文本框 11"/>
          <p:cNvSpPr txBox="1"/>
          <p:nvPr>
            <p:custDataLst>
              <p:tags r:id="rId19"/>
            </p:custDataLst>
          </p:nvPr>
        </p:nvSpPr>
        <p:spPr>
          <a:xfrm>
            <a:off x="9724512" y="3009343"/>
            <a:ext cx="1713230" cy="460375"/>
          </a:xfrm>
          <a:prstGeom prst="rect">
            <a:avLst/>
          </a:prstGeom>
          <a:noFill/>
        </p:spPr>
        <p:txBody>
          <a:bodyPr wrap="none" rtlCol="0">
            <a:spAutoFit/>
          </a:bodyPr>
          <a:lstStyle/>
          <a:p>
            <a:pPr marR="0" algn="ctr" defTabSz="914400">
              <a:spcBef>
                <a:spcPct val="50000"/>
              </a:spcBef>
              <a:buClrTx/>
              <a:buSzTx/>
              <a:buFontTx/>
              <a:defRPr/>
            </a:pPr>
            <a:r>
              <a:rPr kumimoji="1" lang="zh-CN" altLang="en-US" sz="2400" b="1" noProof="0" smtClean="0">
                <a:solidFill>
                  <a:srgbClr val="FF0000"/>
                </a:solidFill>
                <a:effectLst/>
                <a:latin typeface="黑体" panose="02010609060101010101" pitchFamily="49" charset="-122"/>
                <a:ea typeface="黑体" panose="02010609060101010101" pitchFamily="49" charset="-122"/>
                <a:sym typeface="+mn-ea"/>
              </a:rPr>
              <a:t>四面体</a:t>
            </a:r>
            <a:r>
              <a:rPr kumimoji="1" lang="zh-CN" altLang="en-US" sz="2400" b="1" noProof="0">
                <a:solidFill>
                  <a:srgbClr val="FF0000"/>
                </a:solidFill>
                <a:effectLst/>
                <a:latin typeface="黑体" panose="02010609060101010101" pitchFamily="49" charset="-122"/>
                <a:ea typeface="黑体" panose="02010609060101010101" pitchFamily="49" charset="-122"/>
                <a:sym typeface="+mn-ea"/>
              </a:rPr>
              <a:t>空隙</a:t>
            </a:r>
            <a:endParaRPr kumimoji="1" lang="zh-CN" altLang="en-US" sz="2400" b="1" kern="1200" cap="none" spc="0" normalizeH="0" baseline="0" noProof="0">
              <a:solidFill>
                <a:srgbClr val="0000FF"/>
              </a:solidFill>
              <a:effectLst/>
              <a:latin typeface="黑体" panose="02010609060101010101" pitchFamily="49" charset="-122"/>
              <a:ea typeface="黑体" panose="02010609060101010101" pitchFamily="49" charset="-122"/>
              <a:cs typeface="+mn-cs"/>
            </a:endParaRPr>
          </a:p>
        </p:txBody>
      </p:sp>
      <p:sp>
        <p:nvSpPr>
          <p:cNvPr id="248846" name="Rectangle 14"/>
          <p:cNvSpPr/>
          <p:nvPr>
            <p:custDataLst>
              <p:tags r:id="rId20"/>
            </p:custDataLst>
          </p:nvPr>
        </p:nvSpPr>
        <p:spPr>
          <a:xfrm>
            <a:off x="4440544" y="5822507"/>
            <a:ext cx="7820482" cy="583565"/>
          </a:xfrm>
          <a:prstGeom prst="rect">
            <a:avLst/>
          </a:prstGeom>
          <a:noFill/>
          <a:ln w="9525">
            <a:noFill/>
          </a:ln>
        </p:spPr>
        <p:txBody>
          <a:bodyPr wrap="square">
            <a:spAutoFit/>
          </a:bodyPr>
          <a:lstStyle/>
          <a:p>
            <a:pPr algn="l">
              <a:spcBef>
                <a:spcPct val="50000"/>
              </a:spcBef>
              <a:buClrTx/>
              <a:buSzTx/>
              <a:buFontTx/>
            </a:pPr>
            <a:r>
              <a:rPr kumimoji="1" lang="zh-CN" altLang="en-US" sz="3200" noProof="0">
                <a:effectLst/>
                <a:latin typeface="Times New Roman" panose="02020603050405020304" pitchFamily="18" charset="0"/>
                <a:ea typeface="黑体" panose="02010609060101010101" pitchFamily="49" charset="-122"/>
                <a:cs typeface="Times New Roman" panose="02020603050405020304" pitchFamily="18" charset="0"/>
              </a:rPr>
              <a:t>与</a:t>
            </a:r>
            <a:r>
              <a:rPr kumimoji="1" lang="en-US" altLang="zh-CN" sz="3200" noProof="0">
                <a:effectLst/>
                <a:latin typeface="Times New Roman" panose="02020603050405020304" pitchFamily="18" charset="0"/>
                <a:ea typeface="黑体" panose="02010609060101010101" pitchFamily="49" charset="-122"/>
                <a:cs typeface="Times New Roman" panose="02020603050405020304" pitchFamily="18" charset="0"/>
              </a:rPr>
              <a:t>Zn</a:t>
            </a:r>
            <a:r>
              <a:rPr lang="en-US" altLang="zh-CN" sz="3200" baseline="30000">
                <a:effectLst/>
                <a:latin typeface="Times New Roman" panose="02020603050405020304" pitchFamily="18" charset="0"/>
                <a:cs typeface="Times New Roman" panose="02020603050405020304" pitchFamily="18" charset="0"/>
                <a:sym typeface="+mn-ea"/>
              </a:rPr>
              <a:t>2+</a:t>
            </a:r>
            <a:r>
              <a:rPr kumimoji="1" lang="zh-CN" altLang="en-US" sz="3200" noProof="0">
                <a:effectLst/>
                <a:latin typeface="Times New Roman" panose="02020603050405020304" pitchFamily="18" charset="0"/>
                <a:ea typeface="黑体" panose="02010609060101010101" pitchFamily="49" charset="-122"/>
                <a:cs typeface="Times New Roman" panose="02020603050405020304" pitchFamily="18" charset="0"/>
              </a:rPr>
              <a:t>等距离且最近的</a:t>
            </a:r>
            <a:r>
              <a:rPr kumimoji="1" lang="en-US" altLang="zh-CN" sz="3200" noProof="0">
                <a:effectLst/>
                <a:latin typeface="Times New Roman" panose="02020603050405020304" pitchFamily="18" charset="0"/>
                <a:ea typeface="黑体" panose="02010609060101010101" pitchFamily="49" charset="-122"/>
                <a:cs typeface="Times New Roman" panose="02020603050405020304" pitchFamily="18" charset="0"/>
              </a:rPr>
              <a:t>Zn</a:t>
            </a:r>
            <a:r>
              <a:rPr lang="en-US" altLang="zh-CN" sz="3200" baseline="30000">
                <a:effectLst/>
                <a:latin typeface="Times New Roman" panose="02020603050405020304" pitchFamily="18" charset="0"/>
                <a:cs typeface="Times New Roman" panose="02020603050405020304" pitchFamily="18" charset="0"/>
                <a:sym typeface="+mn-ea"/>
              </a:rPr>
              <a:t>2+</a:t>
            </a:r>
            <a:r>
              <a:rPr kumimoji="1" lang="zh-CN" altLang="en-US" sz="3200" noProof="0">
                <a:effectLst/>
                <a:latin typeface="Times New Roman" panose="02020603050405020304" pitchFamily="18" charset="0"/>
                <a:ea typeface="黑体" panose="02010609060101010101" pitchFamily="49" charset="-122"/>
                <a:cs typeface="Times New Roman" panose="02020603050405020304" pitchFamily="18" charset="0"/>
              </a:rPr>
              <a:t>有：</a:t>
            </a:r>
            <a:endParaRPr kumimoji="1" lang="zh-CN" altLang="en-US" sz="3200" noProof="0">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8847" name="Rectangle 15"/>
          <p:cNvSpPr/>
          <p:nvPr>
            <p:custDataLst>
              <p:tags r:id="rId21"/>
            </p:custDataLst>
          </p:nvPr>
        </p:nvSpPr>
        <p:spPr>
          <a:xfrm>
            <a:off x="10101192" y="5884224"/>
            <a:ext cx="894080" cy="521970"/>
          </a:xfrm>
          <a:prstGeom prst="rect">
            <a:avLst/>
          </a:prstGeom>
          <a:noFill/>
          <a:ln w="9525">
            <a:noFill/>
          </a:ln>
        </p:spPr>
        <p:txBody>
          <a:bodyPr wrap="none">
            <a:spAutoFit/>
          </a:bodyPr>
          <a:lstStyle/>
          <a:p>
            <a:r>
              <a:rPr lang="en-US" altLang="zh-CN" sz="2800" b="1">
                <a:latin typeface="Times New Roman" panose="02020603050405020304" pitchFamily="18" charset="0"/>
              </a:rPr>
              <a:t>12</a:t>
            </a:r>
            <a:r>
              <a:rPr lang="zh-CN" altLang="en-US" sz="2800" b="1">
                <a:latin typeface="Times New Roman" panose="02020603050405020304" pitchFamily="18" charset="0"/>
              </a:rPr>
              <a:t>个</a:t>
            </a:r>
            <a:endParaRPr lang="zh-CN" altLang="en-US" sz="2800" b="1">
              <a:latin typeface="Times New Roman" panose="02020603050405020304" pitchFamily="18" charset="0"/>
            </a:endParaRPr>
          </a:p>
        </p:txBody>
      </p:sp>
    </p:spTree>
    <p:custDataLst>
      <p:tags r:id="rId2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1"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1+#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8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bldLvl="0" animBg="1"/>
      <p:bldP spid="6" grpId="0" bldLvl="0" animBg="1"/>
      <p:bldP spid="8" grpId="0"/>
      <p:bldP spid="10" grpId="1"/>
      <p:bldP spid="12" grpId="0"/>
      <p:bldP spid="248847"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8" name="Rectangle 9"/>
          <p:cNvSpPr/>
          <p:nvPr>
            <p:custDataLst>
              <p:tags r:id="rId1"/>
            </p:custDataLst>
          </p:nvPr>
        </p:nvSpPr>
        <p:spPr>
          <a:xfrm>
            <a:off x="406685" y="388636"/>
            <a:ext cx="4681538" cy="647700"/>
          </a:xfrm>
          <a:prstGeom prst="rect">
            <a:avLst/>
          </a:prstGeom>
          <a:noFill/>
          <a:ln w="9525">
            <a:noFill/>
          </a:ln>
        </p:spPr>
        <p:txBody>
          <a:bodyPr anchor="ctr">
            <a:scene3d>
              <a:camera prst="orthographicFront"/>
              <a:lightRig rig="threePt" dir="t"/>
            </a:scene3d>
          </a:bodyPr>
          <a:lstStyle/>
          <a:p>
            <a:pPr>
              <a:lnSpc>
                <a:spcPct val="80000"/>
              </a:lnSpc>
            </a:pPr>
            <a:r>
              <a:rPr lang="zh-CN" altLang="en-US" sz="3200" b="1">
                <a:ln w="22225">
                  <a:solidFill>
                    <a:schemeClr val="accent2"/>
                  </a:solidFill>
                  <a:prstDash val="solid"/>
                </a:ln>
                <a:solidFill>
                  <a:schemeClr val="accent2">
                    <a:lumMod val="40000"/>
                    <a:lumOff val="60000"/>
                  </a:schemeClr>
                </a:solidFill>
                <a:effectLst/>
                <a:latin typeface="黑体" panose="02010609060101010101" pitchFamily="49" charset="-122"/>
                <a:ea typeface="黑体" panose="02010609060101010101" pitchFamily="49" charset="-122"/>
              </a:rPr>
              <a:t>（</a:t>
            </a:r>
            <a:r>
              <a:rPr lang="en-US" altLang="zh-CN" sz="3200" b="1">
                <a:ln w="22225">
                  <a:solidFill>
                    <a:schemeClr val="accent2"/>
                  </a:solidFill>
                  <a:prstDash val="solid"/>
                </a:ln>
                <a:solidFill>
                  <a:schemeClr val="accent2">
                    <a:lumMod val="40000"/>
                    <a:lumOff val="60000"/>
                  </a:schemeClr>
                </a:solidFill>
                <a:effectLst/>
                <a:latin typeface="黑体" panose="02010609060101010101" pitchFamily="49" charset="-122"/>
                <a:ea typeface="黑体" panose="02010609060101010101" pitchFamily="49" charset="-122"/>
              </a:rPr>
              <a:t>4</a:t>
            </a:r>
            <a:r>
              <a:rPr lang="zh-CN" altLang="en-US" sz="3200" b="1">
                <a:ln w="22225">
                  <a:solidFill>
                    <a:schemeClr val="accent2"/>
                  </a:solidFill>
                  <a:prstDash val="solid"/>
                </a:ln>
                <a:solidFill>
                  <a:schemeClr val="accent2">
                    <a:lumMod val="40000"/>
                    <a:lumOff val="60000"/>
                  </a:schemeClr>
                </a:solidFill>
                <a:effectLst/>
                <a:latin typeface="黑体" panose="02010609060101010101" pitchFamily="49" charset="-122"/>
                <a:ea typeface="黑体" panose="02010609060101010101" pitchFamily="49" charset="-122"/>
              </a:rPr>
              <a:t>）氟化钙型晶胞</a:t>
            </a:r>
            <a:endParaRPr lang="zh-CN" altLang="en-US" sz="3200" b="1">
              <a:ln w="22225">
                <a:solidFill>
                  <a:schemeClr val="accent2"/>
                </a:solidFill>
                <a:prstDash val="solid"/>
              </a:ln>
              <a:solidFill>
                <a:schemeClr val="accent2">
                  <a:lumMod val="40000"/>
                  <a:lumOff val="60000"/>
                </a:schemeClr>
              </a:solidFill>
              <a:effectLst/>
              <a:latin typeface="黑体" panose="02010609060101010101" pitchFamily="49" charset="-122"/>
              <a:ea typeface="黑体" panose="02010609060101010101" pitchFamily="49" charset="-122"/>
            </a:endParaRPr>
          </a:p>
        </p:txBody>
      </p:sp>
      <p:pic>
        <p:nvPicPr>
          <p:cNvPr id="63514" name="Picture 26">
            <a:hlinkClick r:id="rId2" action="ppaction://hlinkfile"/>
          </p:cNvPr>
          <p:cNvPicPr>
            <a:picLocks noChangeAspect="1" noChangeArrowheads="1"/>
          </p:cNvPicPr>
          <p:nvPr>
            <p:custDataLst>
              <p:tags r:id="rId3"/>
            </p:custDataLst>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09639" y="1085014"/>
            <a:ext cx="2815704" cy="28157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6" name="组合 15"/>
          <p:cNvGrpSpPr/>
          <p:nvPr>
            <p:custDataLst>
              <p:tags r:id="rId5"/>
            </p:custDataLst>
          </p:nvPr>
        </p:nvGrpSpPr>
        <p:grpSpPr>
          <a:xfrm>
            <a:off x="739180" y="1782750"/>
            <a:ext cx="704085" cy="398706"/>
            <a:chOff x="1172" y="4287"/>
            <a:chExt cx="1109" cy="628"/>
          </a:xfrm>
          <a:noFill/>
        </p:grpSpPr>
        <p:sp>
          <p:nvSpPr>
            <p:cNvPr id="11" name="文本框 10"/>
            <p:cNvSpPr txBox="1"/>
            <p:nvPr>
              <p:custDataLst>
                <p:tags r:id="rId6"/>
              </p:custDataLst>
            </p:nvPr>
          </p:nvSpPr>
          <p:spPr>
            <a:xfrm>
              <a:off x="1172" y="4287"/>
              <a:ext cx="1067" cy="628"/>
            </a:xfrm>
            <a:prstGeom prst="rect">
              <a:avLst/>
            </a:prstGeom>
            <a:grpFill/>
          </p:spPr>
          <p:txBody>
            <a:bodyPr wrap="square" rtlCol="0">
              <a:spAutoFit/>
            </a:bodyPr>
            <a:lstStyle/>
            <a:p>
              <a:r>
                <a:rPr lang="en-US" altLang="zh-CN" sz="2000" b="1" smtClean="0">
                  <a:latin typeface="Times New Roman" panose="02020603050405020304" pitchFamily="18" charset="0"/>
                  <a:cs typeface="Times New Roman" panose="02020603050405020304" pitchFamily="18" charset="0"/>
                </a:rPr>
                <a:t>F</a:t>
              </a:r>
              <a:r>
                <a:rPr lang="en-US" altLang="zh-CN" sz="2000" b="1" baseline="30000" smtClean="0">
                  <a:latin typeface="Times New Roman" panose="02020603050405020304" pitchFamily="18" charset="0"/>
                  <a:cs typeface="Times New Roman" panose="02020603050405020304" pitchFamily="18" charset="0"/>
                </a:rPr>
                <a:t>-</a:t>
              </a:r>
              <a:endParaRPr lang="en-US" altLang="zh-CN" sz="2000" b="1" baseline="30000">
                <a:latin typeface="Times New Roman" panose="02020603050405020304" pitchFamily="18" charset="0"/>
                <a:cs typeface="Times New Roman" panose="02020603050405020304" pitchFamily="18" charset="0"/>
              </a:endParaRPr>
            </a:p>
          </p:txBody>
        </p:sp>
        <p:cxnSp>
          <p:nvCxnSpPr>
            <p:cNvPr id="6" name="直接箭头连接符 5"/>
            <p:cNvCxnSpPr/>
            <p:nvPr>
              <p:custDataLst>
                <p:tags r:id="rId7"/>
              </p:custDataLst>
            </p:nvPr>
          </p:nvCxnSpPr>
          <p:spPr>
            <a:xfrm>
              <a:off x="1828" y="4607"/>
              <a:ext cx="453" cy="18"/>
            </a:xfrm>
            <a:prstGeom prst="straightConnector1">
              <a:avLst/>
            </a:prstGeom>
            <a:grpFill/>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custDataLst>
              <p:tags r:id="rId8"/>
            </p:custDataLst>
          </p:nvPr>
        </p:nvGrpSpPr>
        <p:grpSpPr>
          <a:xfrm>
            <a:off x="284934" y="2268435"/>
            <a:ext cx="943105" cy="398706"/>
            <a:chOff x="788" y="3062"/>
            <a:chExt cx="1280" cy="628"/>
          </a:xfrm>
          <a:noFill/>
        </p:grpSpPr>
        <p:sp>
          <p:nvSpPr>
            <p:cNvPr id="13" name="文本框 12"/>
            <p:cNvSpPr txBox="1"/>
            <p:nvPr>
              <p:custDataLst>
                <p:tags r:id="rId9"/>
              </p:custDataLst>
            </p:nvPr>
          </p:nvSpPr>
          <p:spPr>
            <a:xfrm>
              <a:off x="788" y="3062"/>
              <a:ext cx="950" cy="628"/>
            </a:xfrm>
            <a:prstGeom prst="rect">
              <a:avLst/>
            </a:prstGeom>
            <a:grpFill/>
          </p:spPr>
          <p:txBody>
            <a:bodyPr wrap="square" rtlCol="0">
              <a:spAutoFit/>
            </a:bodyPr>
            <a:lstStyle/>
            <a:p>
              <a:r>
                <a:rPr lang="en-US" altLang="zh-CN" sz="2000" b="1" smtClean="0">
                  <a:latin typeface="Times New Roman" panose="02020603050405020304" pitchFamily="18" charset="0"/>
                  <a:cs typeface="Times New Roman" panose="02020603050405020304" pitchFamily="18" charset="0"/>
                </a:rPr>
                <a:t>Ca</a:t>
              </a:r>
              <a:r>
                <a:rPr lang="en-US" altLang="zh-CN" sz="2000" b="1" baseline="30000" smtClean="0">
                  <a:latin typeface="Times New Roman" panose="02020603050405020304" pitchFamily="18" charset="0"/>
                  <a:cs typeface="Times New Roman" panose="02020603050405020304" pitchFamily="18" charset="0"/>
                </a:rPr>
                <a:t>2+</a:t>
              </a:r>
              <a:endParaRPr lang="en-US" altLang="zh-CN" sz="2000" b="1" baseline="30000">
                <a:latin typeface="Times New Roman" panose="02020603050405020304" pitchFamily="18" charset="0"/>
                <a:cs typeface="Times New Roman" panose="02020603050405020304" pitchFamily="18" charset="0"/>
              </a:endParaRPr>
            </a:p>
          </p:txBody>
        </p:sp>
        <p:cxnSp>
          <p:nvCxnSpPr>
            <p:cNvPr id="14" name="直接箭头连接符 13"/>
            <p:cNvCxnSpPr/>
            <p:nvPr>
              <p:custDataLst>
                <p:tags r:id="rId10"/>
              </p:custDataLst>
            </p:nvPr>
          </p:nvCxnSpPr>
          <p:spPr>
            <a:xfrm>
              <a:off x="1615" y="3382"/>
              <a:ext cx="453" cy="18"/>
            </a:xfrm>
            <a:prstGeom prst="straightConnector1">
              <a:avLst/>
            </a:prstGeom>
            <a:grpFill/>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48846" name="Rectangle 14"/>
          <p:cNvSpPr/>
          <p:nvPr>
            <p:custDataLst>
              <p:tags r:id="rId11"/>
            </p:custDataLst>
          </p:nvPr>
        </p:nvSpPr>
        <p:spPr>
          <a:xfrm>
            <a:off x="4440544" y="5750765"/>
            <a:ext cx="7820482" cy="583565"/>
          </a:xfrm>
          <a:prstGeom prst="rect">
            <a:avLst/>
          </a:prstGeom>
          <a:noFill/>
          <a:ln w="9525">
            <a:noFill/>
          </a:ln>
        </p:spPr>
        <p:txBody>
          <a:bodyPr wrap="square">
            <a:spAutoFit/>
          </a:bodyPr>
          <a:lstStyle/>
          <a:p>
            <a:pPr algn="l">
              <a:spcBef>
                <a:spcPct val="50000"/>
              </a:spcBef>
              <a:buClrTx/>
              <a:buSzTx/>
              <a:buFontTx/>
            </a:pPr>
            <a:r>
              <a:rPr kumimoji="1" lang="zh-CN" altLang="en-US" sz="3200" b="1" noProof="0">
                <a:effectLst/>
                <a:latin typeface="Times New Roman" panose="02020603050405020304" pitchFamily="18" charset="0"/>
                <a:ea typeface="黑体" panose="02010609060101010101" pitchFamily="49" charset="-122"/>
                <a:cs typeface="Times New Roman" panose="02020603050405020304" pitchFamily="18" charset="0"/>
              </a:rPr>
              <a:t>与</a:t>
            </a:r>
            <a:r>
              <a:rPr lang="en-US" altLang="zh-CN" sz="3200" b="1">
                <a:effectLst/>
                <a:latin typeface="Times New Roman" panose="02020603050405020304" pitchFamily="18" charset="0"/>
                <a:cs typeface="Times New Roman" panose="02020603050405020304" pitchFamily="18" charset="0"/>
                <a:sym typeface="+mn-ea"/>
              </a:rPr>
              <a:t>Ca</a:t>
            </a:r>
            <a:r>
              <a:rPr lang="en-US" altLang="zh-CN" sz="3200" b="1" baseline="30000">
                <a:effectLst/>
                <a:latin typeface="Times New Roman" panose="02020603050405020304" pitchFamily="18" charset="0"/>
                <a:cs typeface="Times New Roman" panose="02020603050405020304" pitchFamily="18" charset="0"/>
                <a:sym typeface="+mn-ea"/>
              </a:rPr>
              <a:t>2+</a:t>
            </a:r>
            <a:r>
              <a:rPr kumimoji="1" lang="zh-CN" altLang="en-US" sz="3200" b="1" noProof="0">
                <a:effectLst/>
                <a:latin typeface="Times New Roman" panose="02020603050405020304" pitchFamily="18" charset="0"/>
                <a:ea typeface="黑体" panose="02010609060101010101" pitchFamily="49" charset="-122"/>
                <a:cs typeface="Times New Roman" panose="02020603050405020304" pitchFamily="18" charset="0"/>
              </a:rPr>
              <a:t>等距离且最近的</a:t>
            </a:r>
            <a:r>
              <a:rPr lang="en-US" altLang="zh-CN" sz="3200" b="1">
                <a:effectLst/>
                <a:latin typeface="Times New Roman" panose="02020603050405020304" pitchFamily="18" charset="0"/>
                <a:cs typeface="Times New Roman" panose="02020603050405020304" pitchFamily="18" charset="0"/>
                <a:sym typeface="+mn-ea"/>
              </a:rPr>
              <a:t>Ca</a:t>
            </a:r>
            <a:r>
              <a:rPr lang="en-US" altLang="zh-CN" sz="3200" b="1" baseline="30000">
                <a:effectLst/>
                <a:latin typeface="Times New Roman" panose="02020603050405020304" pitchFamily="18" charset="0"/>
                <a:cs typeface="Times New Roman" panose="02020603050405020304" pitchFamily="18" charset="0"/>
                <a:sym typeface="+mn-ea"/>
              </a:rPr>
              <a:t>2+</a:t>
            </a:r>
            <a:r>
              <a:rPr kumimoji="1" lang="zh-CN" altLang="en-US" sz="3200" b="1" noProof="0">
                <a:effectLst/>
                <a:latin typeface="Times New Roman" panose="02020603050405020304" pitchFamily="18" charset="0"/>
                <a:ea typeface="黑体" panose="02010609060101010101" pitchFamily="49" charset="-122"/>
                <a:cs typeface="Times New Roman" panose="02020603050405020304" pitchFamily="18" charset="0"/>
              </a:rPr>
              <a:t>有：</a:t>
            </a:r>
            <a:endParaRPr kumimoji="1" lang="zh-CN" altLang="en-US" sz="3200" b="1" noProof="0">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8847" name="Rectangle 15"/>
          <p:cNvSpPr/>
          <p:nvPr>
            <p:custDataLst>
              <p:tags r:id="rId12"/>
            </p:custDataLst>
          </p:nvPr>
        </p:nvSpPr>
        <p:spPr>
          <a:xfrm>
            <a:off x="10101192" y="5812483"/>
            <a:ext cx="894080" cy="521970"/>
          </a:xfrm>
          <a:prstGeom prst="rect">
            <a:avLst/>
          </a:prstGeom>
          <a:noFill/>
          <a:ln w="9525">
            <a:noFill/>
          </a:ln>
        </p:spPr>
        <p:txBody>
          <a:bodyPr wrap="none">
            <a:spAutoFit/>
          </a:bodyPr>
          <a:lstStyle/>
          <a:p>
            <a:r>
              <a:rPr lang="en-US" altLang="zh-CN" sz="2800" b="1">
                <a:latin typeface="Times New Roman" panose="02020603050405020304" pitchFamily="18" charset="0"/>
              </a:rPr>
              <a:t>12</a:t>
            </a:r>
            <a:r>
              <a:rPr lang="zh-CN" altLang="en-US" sz="2800" b="1">
                <a:latin typeface="Times New Roman" panose="02020603050405020304" pitchFamily="18" charset="0"/>
              </a:rPr>
              <a:t>个</a:t>
            </a:r>
            <a:endParaRPr lang="zh-CN" altLang="en-US" sz="2800" b="1">
              <a:latin typeface="Times New Roman" panose="02020603050405020304" pitchFamily="18" charset="0"/>
            </a:endParaRPr>
          </a:p>
        </p:txBody>
      </p:sp>
      <p:graphicFrame>
        <p:nvGraphicFramePr>
          <p:cNvPr id="18" name="表格 17"/>
          <p:cNvGraphicFramePr>
            <a:graphicFrameLocks noGrp="1"/>
          </p:cNvGraphicFramePr>
          <p:nvPr>
            <p:custDataLst>
              <p:tags r:id="rId13"/>
            </p:custDataLst>
          </p:nvPr>
        </p:nvGraphicFramePr>
        <p:xfrm>
          <a:off x="4387214" y="1238656"/>
          <a:ext cx="7599680" cy="4159885"/>
        </p:xfrm>
        <a:graphic>
          <a:graphicData uri="http://schemas.openxmlformats.org/drawingml/2006/table">
            <a:tbl>
              <a:tblPr firstRow="1" bandRow="1">
                <a:tableStyleId>{5940675A-B579-460E-94D1-54222C63F5DA}</a:tableStyleId>
              </a:tblPr>
              <a:tblGrid>
                <a:gridCol w="2097405"/>
                <a:gridCol w="2705735"/>
                <a:gridCol w="2796540"/>
              </a:tblGrid>
              <a:tr h="746125">
                <a:tc>
                  <a:txBody>
                    <a:bodyPr wrap="square"/>
                    <a:lstStyle/>
                    <a:p>
                      <a:pPr algn="ctr">
                        <a:buNone/>
                      </a:pPr>
                      <a:r>
                        <a:rPr lang="zh-CN" altLang="en-US" sz="2400">
                          <a:latin typeface="Times New Roman" panose="02020603050405020304" pitchFamily="18" charset="0"/>
                        </a:rPr>
                        <a:t>组成微粒</a:t>
                      </a:r>
                      <a:endParaRPr lang="zh-CN" altLang="en-US" sz="2400">
                        <a:latin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r>
                        <a:rPr lang="en-US" altLang="zh-CN" sz="2400" b="1">
                          <a:latin typeface="Times New Roman" panose="02020603050405020304" pitchFamily="18" charset="0"/>
                          <a:cs typeface="Times New Roman" panose="02020603050405020304" pitchFamily="18" charset="0"/>
                        </a:rPr>
                        <a:t>Ca</a:t>
                      </a:r>
                      <a:r>
                        <a:rPr lang="en-US" altLang="zh-CN" sz="2400" b="1" baseline="30000">
                          <a:latin typeface="Times New Roman" panose="02020603050405020304" pitchFamily="18" charset="0"/>
                          <a:cs typeface="Times New Roman" panose="02020603050405020304" pitchFamily="18" charset="0"/>
                        </a:rPr>
                        <a:t>2+</a:t>
                      </a:r>
                      <a:endParaRPr lang="en-US" altLang="zh-CN" sz="2400" b="1" baseline="300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r>
                        <a:rPr lang="en-US" altLang="zh-CN" sz="2400" b="1">
                          <a:latin typeface="Times New Roman" panose="02020603050405020304" pitchFamily="18" charset="0"/>
                          <a:cs typeface="Times New Roman" panose="02020603050405020304" pitchFamily="18" charset="0"/>
                        </a:rPr>
                        <a:t>F</a:t>
                      </a:r>
                      <a:r>
                        <a:rPr lang="en-US" altLang="zh-CN" sz="2400" b="1" baseline="30000">
                          <a:latin typeface="Times New Roman" panose="02020603050405020304" pitchFamily="18" charset="0"/>
                          <a:cs typeface="Times New Roman" panose="02020603050405020304" pitchFamily="18" charset="0"/>
                        </a:rPr>
                        <a:t>-</a:t>
                      </a:r>
                      <a:endParaRPr lang="en-US" altLang="zh-CN" sz="2400" b="1" baseline="300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r>
              <a:tr h="824865">
                <a:tc>
                  <a:txBody>
                    <a:bodyPr wrap="square"/>
                    <a:lstStyle/>
                    <a:p>
                      <a:pPr algn="ctr">
                        <a:buNone/>
                      </a:pPr>
                      <a:r>
                        <a:rPr lang="zh-CN" altLang="en-US" sz="2400">
                          <a:latin typeface="Times New Roman" panose="02020603050405020304" pitchFamily="18" charset="0"/>
                          <a:cs typeface="Times New Roman" panose="02020603050405020304" pitchFamily="18" charset="0"/>
                        </a:rPr>
                        <a:t>位置</a:t>
                      </a: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r>
              <a:tr h="822960">
                <a:tc>
                  <a:txBody>
                    <a:bodyPr wrap="square"/>
                    <a:lstStyle/>
                    <a:p>
                      <a:pPr algn="ctr">
                        <a:buNone/>
                      </a:pPr>
                      <a:r>
                        <a:rPr lang="zh-CN" altLang="zh-CN" sz="2400">
                          <a:latin typeface="Times New Roman" panose="02020603050405020304" pitchFamily="18" charset="0"/>
                          <a:cs typeface="Times New Roman" panose="02020603050405020304" pitchFamily="18" charset="0"/>
                        </a:rPr>
                        <a:t>堆积方式</a:t>
                      </a:r>
                      <a:r>
                        <a:rPr lang="en-US" altLang="zh-CN" sz="2400">
                          <a:latin typeface="Times New Roman" panose="02020603050405020304" pitchFamily="18" charset="0"/>
                          <a:cs typeface="Times New Roman" panose="02020603050405020304" pitchFamily="18" charset="0"/>
                        </a:rPr>
                        <a:t>/</a:t>
                      </a:r>
                      <a:r>
                        <a:rPr lang="zh-CN" altLang="en-US" sz="2400">
                          <a:latin typeface="Times New Roman" panose="02020603050405020304" pitchFamily="18" charset="0"/>
                          <a:cs typeface="Times New Roman" panose="02020603050405020304" pitchFamily="18" charset="0"/>
                        </a:rPr>
                        <a:t>填入</a:t>
                      </a:r>
                      <a:r>
                        <a:rPr lang="zh-CN" altLang="en-US" sz="2400">
                          <a:latin typeface="Times New Roman" panose="02020603050405020304" pitchFamily="18" charset="0"/>
                          <a:cs typeface="Times New Roman" panose="02020603050405020304" pitchFamily="18" charset="0"/>
                          <a:sym typeface="+mn-ea"/>
                        </a:rPr>
                        <a:t>的</a:t>
                      </a:r>
                      <a:r>
                        <a:rPr lang="zh-CN" altLang="en-US" sz="2400">
                          <a:latin typeface="Times New Roman" panose="02020603050405020304" pitchFamily="18" charset="0"/>
                          <a:cs typeface="Times New Roman" panose="02020603050405020304" pitchFamily="18" charset="0"/>
                        </a:rPr>
                        <a:t>空隙类别</a:t>
                      </a: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r>
              <a:tr h="969645">
                <a:tc>
                  <a:txBody>
                    <a:bodyPr wrap="square"/>
                    <a:lstStyle/>
                    <a:p>
                      <a:pPr algn="ctr">
                        <a:buNone/>
                      </a:pPr>
                      <a:r>
                        <a:rPr lang="zh-CN" altLang="en-US" sz="2400">
                          <a:latin typeface="Times New Roman" panose="02020603050405020304" pitchFamily="18" charset="0"/>
                          <a:cs typeface="Times New Roman" panose="02020603050405020304" pitchFamily="18" charset="0"/>
                        </a:rPr>
                        <a:t>每个晶胞所含个数</a:t>
                      </a: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r>
              <a:tr h="796290">
                <a:tc>
                  <a:txBody>
                    <a:bodyPr wrap="square"/>
                    <a:lstStyle/>
                    <a:p>
                      <a:pPr algn="ctr">
                        <a:buNone/>
                      </a:pPr>
                      <a:r>
                        <a:rPr lang="zh-CN" altLang="en-US" sz="2400">
                          <a:latin typeface="Times New Roman" panose="02020603050405020304" pitchFamily="18" charset="0"/>
                          <a:cs typeface="Times New Roman" panose="02020603050405020304" pitchFamily="18" charset="0"/>
                        </a:rPr>
                        <a:t>配位数 </a:t>
                      </a:r>
                      <a:r>
                        <a:rPr lang="en-US" altLang="zh-CN" sz="2400">
                          <a:latin typeface="Times New Roman" panose="02020603050405020304" pitchFamily="18" charset="0"/>
                          <a:cs typeface="Times New Roman" panose="02020603050405020304" pitchFamily="18" charset="0"/>
                        </a:rPr>
                        <a:t>C.N.</a:t>
                      </a:r>
                      <a:endParaRPr lang="en-US" altLang="zh-CN"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c>
                  <a:txBody>
                    <a:bodyPr wrap="square"/>
                    <a:lstStyle/>
                    <a:p>
                      <a:pPr algn="ctr">
                        <a:buNone/>
                      </a:pPr>
                      <a:endParaRPr lang="zh-CN" altLang="en-US" sz="2400">
                        <a:latin typeface="Times New Roman" panose="02020603050405020304" pitchFamily="18" charset="0"/>
                        <a:cs typeface="Times New Roman" panose="02020603050405020304" pitchFamily="18" charset="0"/>
                      </a:endParaRPr>
                    </a:p>
                  </a:txBody>
                  <a:tcPr marL="91423" marR="91423" marT="45711" marB="45711" vert="horz" anchor="ct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tr>
            </a:tbl>
          </a:graphicData>
        </a:graphic>
      </p:graphicFrame>
      <p:sp>
        <p:nvSpPr>
          <p:cNvPr id="175114" name="Rectangle 10"/>
          <p:cNvSpPr/>
          <p:nvPr>
            <p:custDataLst>
              <p:tags r:id="rId14"/>
            </p:custDataLst>
          </p:nvPr>
        </p:nvSpPr>
        <p:spPr>
          <a:xfrm>
            <a:off x="7452877" y="3900933"/>
            <a:ext cx="737870" cy="521970"/>
          </a:xfrm>
          <a:prstGeom prst="rect">
            <a:avLst/>
          </a:prstGeom>
          <a:noFill/>
          <a:ln w="9525">
            <a:noFill/>
          </a:ln>
        </p:spPr>
        <p:txBody>
          <a:bodyPr wrap="none">
            <a:spAutoFit/>
          </a:bodyPr>
          <a:lstStyle/>
          <a:p>
            <a:r>
              <a:rPr lang="en-US" altLang="zh-CN" sz="2800" b="1">
                <a:latin typeface="Arial" panose="020B0604020202020204" pitchFamily="34" charset="0"/>
                <a:ea typeface="黑体" panose="02010609060101010101" pitchFamily="49" charset="-122"/>
              </a:rPr>
              <a:t>4</a:t>
            </a:r>
            <a:r>
              <a:rPr lang="zh-CN" altLang="en-US" sz="2800" b="1">
                <a:latin typeface="Arial" panose="020B0604020202020204" pitchFamily="34" charset="0"/>
                <a:ea typeface="黑体" panose="02010609060101010101" pitchFamily="49" charset="-122"/>
              </a:rPr>
              <a:t>个</a:t>
            </a:r>
            <a:endParaRPr lang="en-US" altLang="en-US" sz="2800" b="1">
              <a:latin typeface="Arial" panose="020B0604020202020204" pitchFamily="34" charset="0"/>
              <a:ea typeface="黑体" panose="02010609060101010101" pitchFamily="49" charset="-122"/>
            </a:endParaRPr>
          </a:p>
        </p:txBody>
      </p:sp>
      <p:sp>
        <p:nvSpPr>
          <p:cNvPr id="175115" name="Rectangle 11"/>
          <p:cNvSpPr/>
          <p:nvPr>
            <p:custDataLst>
              <p:tags r:id="rId15"/>
            </p:custDataLst>
          </p:nvPr>
        </p:nvSpPr>
        <p:spPr>
          <a:xfrm>
            <a:off x="7615591" y="4689242"/>
            <a:ext cx="459655" cy="645160"/>
          </a:xfrm>
          <a:prstGeom prst="rect">
            <a:avLst/>
          </a:prstGeom>
          <a:noFill/>
          <a:ln w="9525">
            <a:noFill/>
          </a:ln>
        </p:spPr>
        <p:txBody>
          <a:bodyPr wrap="square">
            <a:spAutoFit/>
          </a:bodyPr>
          <a:lstStyle/>
          <a:p>
            <a:r>
              <a:rPr lang="en-US" altLang="zh-CN" sz="3600" b="1">
                <a:latin typeface="Times New Roman" panose="02020603050405020304" pitchFamily="18" charset="0"/>
              </a:rPr>
              <a:t>8</a:t>
            </a:r>
            <a:endParaRPr lang="en-US" altLang="zh-CN" sz="3600" b="1">
              <a:latin typeface="Times New Roman" panose="02020603050405020304" pitchFamily="18" charset="0"/>
            </a:endParaRPr>
          </a:p>
        </p:txBody>
      </p:sp>
      <p:sp>
        <p:nvSpPr>
          <p:cNvPr id="175116" name="Rectangle 12"/>
          <p:cNvSpPr/>
          <p:nvPr>
            <p:custDataLst>
              <p:tags r:id="rId16"/>
            </p:custDataLst>
          </p:nvPr>
        </p:nvSpPr>
        <p:spPr>
          <a:xfrm>
            <a:off x="10415402" y="4676677"/>
            <a:ext cx="411480" cy="645160"/>
          </a:xfrm>
          <a:prstGeom prst="rect">
            <a:avLst/>
          </a:prstGeom>
          <a:noFill/>
          <a:ln w="9525">
            <a:noFill/>
          </a:ln>
        </p:spPr>
        <p:txBody>
          <a:bodyPr wrap="none">
            <a:spAutoFit/>
          </a:bodyPr>
          <a:lstStyle/>
          <a:p>
            <a:r>
              <a:rPr lang="en-US" altLang="zh-CN" sz="3600" b="1">
                <a:latin typeface="Times New Roman" panose="02020603050405020304" pitchFamily="18" charset="0"/>
              </a:rPr>
              <a:t>4</a:t>
            </a:r>
            <a:endParaRPr lang="en-US" altLang="zh-CN" sz="3600" b="1">
              <a:latin typeface="Times New Roman" panose="02020603050405020304" pitchFamily="18" charset="0"/>
            </a:endParaRPr>
          </a:p>
        </p:txBody>
      </p:sp>
      <p:sp>
        <p:nvSpPr>
          <p:cNvPr id="248843" name="Text Box 11"/>
          <p:cNvSpPr txBox="1">
            <a:spLocks noChangeArrowheads="1"/>
          </p:cNvSpPr>
          <p:nvPr>
            <p:custDataLst>
              <p:tags r:id="rId17"/>
            </p:custDataLst>
          </p:nvPr>
        </p:nvSpPr>
        <p:spPr bwMode="ltGray">
          <a:xfrm>
            <a:off x="6375755" y="2178457"/>
            <a:ext cx="2761645" cy="460375"/>
          </a:xfrm>
          <a:prstGeom prst="rect">
            <a:avLst/>
          </a:prstGeom>
          <a:noFill/>
          <a:ln w="12700">
            <a:noFill/>
            <a:miter lim="800000"/>
            <a:headEnd type="none" w="sm" len="sm"/>
            <a:tailEnd type="none" w="sm" len="sm"/>
          </a:ln>
          <a:effectLst/>
        </p:spPr>
        <p:txBody>
          <a:bodyPr wrap="square">
            <a:spAutoFit/>
          </a:bodyPr>
          <a:lstStyle/>
          <a:p>
            <a:pPr marR="0" algn="ctr" defTabSz="914400">
              <a:spcBef>
                <a:spcPct val="50000"/>
              </a:spcBef>
              <a:buClrTx/>
              <a:buSzTx/>
              <a:buFontTx/>
              <a:defRPr/>
            </a:pPr>
            <a:r>
              <a:rPr kumimoji="1" lang="zh-CN" altLang="en-US" sz="2400" b="1" noProof="0">
                <a:effectLst/>
                <a:latin typeface="黑体" panose="02010609060101010101" pitchFamily="49" charset="-122"/>
                <a:ea typeface="黑体" panose="02010609060101010101" pitchFamily="49" charset="-122"/>
                <a:sym typeface="+mn-ea"/>
              </a:rPr>
              <a:t>面心和</a:t>
            </a:r>
            <a:r>
              <a:rPr kumimoji="1" lang="zh-CN" altLang="en-US" sz="2400" b="1" noProof="0" smtClean="0">
                <a:effectLst/>
                <a:latin typeface="黑体" panose="02010609060101010101" pitchFamily="49" charset="-122"/>
                <a:ea typeface="黑体" panose="02010609060101010101" pitchFamily="49" charset="-122"/>
                <a:sym typeface="+mn-ea"/>
              </a:rPr>
              <a:t>顶点</a:t>
            </a:r>
            <a:endParaRPr kumimoji="1" lang="zh-CN" altLang="en-US" sz="2400" b="1" kern="1200" cap="none" spc="0" normalizeH="0" baseline="0" noProof="0">
              <a:solidFill>
                <a:srgbClr val="0000FF"/>
              </a:solidFill>
              <a:effectLst/>
              <a:latin typeface="黑体" panose="02010609060101010101" pitchFamily="49" charset="-122"/>
              <a:ea typeface="黑体" panose="02010609060101010101" pitchFamily="49" charset="-122"/>
              <a:cs typeface="+mn-cs"/>
            </a:endParaRPr>
          </a:p>
        </p:txBody>
      </p:sp>
      <p:sp>
        <p:nvSpPr>
          <p:cNvPr id="2" name="Text Box 11"/>
          <p:cNvSpPr txBox="1">
            <a:spLocks noChangeArrowheads="1"/>
          </p:cNvSpPr>
          <p:nvPr>
            <p:custDataLst>
              <p:tags r:id="rId18"/>
            </p:custDataLst>
          </p:nvPr>
        </p:nvSpPr>
        <p:spPr bwMode="ltGray">
          <a:xfrm>
            <a:off x="9527222" y="2178047"/>
            <a:ext cx="2095112" cy="460375"/>
          </a:xfrm>
          <a:prstGeom prst="rect">
            <a:avLst/>
          </a:prstGeom>
          <a:noFill/>
          <a:ln w="12700">
            <a:noFill/>
            <a:miter lim="800000"/>
            <a:headEnd type="none" w="sm" len="sm"/>
            <a:tailEnd type="none" w="sm" len="sm"/>
          </a:ln>
          <a:effectLst/>
        </p:spPr>
        <p:txBody>
          <a:bodyPr wrap="square">
            <a:spAutoFit/>
          </a:bodyPr>
          <a:lstStyle/>
          <a:p>
            <a:pPr marR="0" algn="ctr" defTabSz="914400">
              <a:spcBef>
                <a:spcPct val="50000"/>
              </a:spcBef>
              <a:buClrTx/>
              <a:buSzTx/>
              <a:buFontTx/>
              <a:defRPr/>
            </a:pPr>
            <a:r>
              <a:rPr kumimoji="1" lang="zh-CN" altLang="en-US" sz="2400" b="1" kern="1200" cap="none" spc="0" normalizeH="0" baseline="0" noProof="0">
                <a:effectLst/>
                <a:latin typeface="黑体" panose="02010609060101010101" pitchFamily="49" charset="-122"/>
                <a:ea typeface="黑体" panose="02010609060101010101" pitchFamily="49" charset="-122"/>
                <a:cs typeface="+mn-cs"/>
              </a:rPr>
              <a:t>小立方体体</a:t>
            </a:r>
            <a:r>
              <a:rPr kumimoji="1" lang="zh-CN" altLang="en-US" sz="2400" b="1" kern="1200" cap="none" spc="0" normalizeH="0" baseline="0" noProof="0" smtClean="0">
                <a:effectLst/>
                <a:latin typeface="黑体" panose="02010609060101010101" pitchFamily="49" charset="-122"/>
                <a:ea typeface="黑体" panose="02010609060101010101" pitchFamily="49" charset="-122"/>
                <a:cs typeface="+mn-cs"/>
              </a:rPr>
              <a:t>心</a:t>
            </a:r>
            <a:endParaRPr kumimoji="1" lang="zh-CN" altLang="en-US" sz="2400" b="1" kern="1200" cap="none" spc="0" normalizeH="0" baseline="0" noProof="0">
              <a:solidFill>
                <a:srgbClr val="0000FF"/>
              </a:solidFill>
              <a:effectLst/>
              <a:latin typeface="黑体" panose="02010609060101010101" pitchFamily="49" charset="-122"/>
              <a:ea typeface="黑体" panose="02010609060101010101" pitchFamily="49" charset="-122"/>
              <a:cs typeface="+mn-cs"/>
            </a:endParaRPr>
          </a:p>
        </p:txBody>
      </p:sp>
      <p:sp>
        <p:nvSpPr>
          <p:cNvPr id="3" name="Rectangle 10"/>
          <p:cNvSpPr/>
          <p:nvPr>
            <p:custDataLst>
              <p:tags r:id="rId19"/>
            </p:custDataLst>
          </p:nvPr>
        </p:nvSpPr>
        <p:spPr>
          <a:xfrm>
            <a:off x="10283818" y="3853951"/>
            <a:ext cx="737870" cy="521970"/>
          </a:xfrm>
          <a:prstGeom prst="rect">
            <a:avLst/>
          </a:prstGeom>
          <a:noFill/>
          <a:ln w="9525">
            <a:noFill/>
          </a:ln>
        </p:spPr>
        <p:txBody>
          <a:bodyPr wrap="none">
            <a:spAutoFit/>
          </a:bodyPr>
          <a:lstStyle/>
          <a:p>
            <a:r>
              <a:rPr lang="en-US" altLang="zh-CN" sz="2800" b="1">
                <a:latin typeface="Arial" panose="020B0604020202020204" pitchFamily="34" charset="0"/>
                <a:ea typeface="黑体" panose="02010609060101010101" pitchFamily="49" charset="-122"/>
              </a:rPr>
              <a:t>8</a:t>
            </a:r>
            <a:r>
              <a:rPr lang="zh-CN" altLang="en-US" sz="2800" b="1">
                <a:latin typeface="Arial" panose="020B0604020202020204" pitchFamily="34" charset="0"/>
                <a:ea typeface="黑体" panose="02010609060101010101" pitchFamily="49" charset="-122"/>
              </a:rPr>
              <a:t>个</a:t>
            </a:r>
            <a:endParaRPr lang="en-US" altLang="en-US" sz="2800" b="1">
              <a:latin typeface="Arial" panose="020B0604020202020204" pitchFamily="34" charset="0"/>
              <a:ea typeface="黑体" panose="02010609060101010101" pitchFamily="49" charset="-122"/>
            </a:endParaRPr>
          </a:p>
        </p:txBody>
      </p:sp>
      <p:sp>
        <p:nvSpPr>
          <p:cNvPr id="4" name="文本框 3"/>
          <p:cNvSpPr txBox="1"/>
          <p:nvPr>
            <p:custDataLst>
              <p:tags r:id="rId20"/>
            </p:custDataLst>
          </p:nvPr>
        </p:nvSpPr>
        <p:spPr>
          <a:xfrm>
            <a:off x="6506208" y="2997280"/>
            <a:ext cx="2631440" cy="460375"/>
          </a:xfrm>
          <a:prstGeom prst="rect">
            <a:avLst/>
          </a:prstGeom>
          <a:noFill/>
        </p:spPr>
        <p:txBody>
          <a:bodyPr wrap="none" rtlCol="0" anchor="t">
            <a:spAutoFit/>
          </a:bodyPr>
          <a:lstStyle/>
          <a:p>
            <a:pPr marR="0" algn="ctr" defTabSz="914400">
              <a:spcBef>
                <a:spcPct val="50000"/>
              </a:spcBef>
              <a:buClrTx/>
              <a:buSzTx/>
              <a:buFontTx/>
              <a:defRPr/>
            </a:pPr>
            <a:r>
              <a:rPr kumimoji="1" lang="zh-CN" altLang="en-US" sz="2400" b="1" noProof="0" smtClean="0">
                <a:solidFill>
                  <a:srgbClr val="FF0000"/>
                </a:solidFill>
                <a:effectLst/>
                <a:latin typeface="黑体" panose="02010609060101010101" pitchFamily="49" charset="-122"/>
                <a:ea typeface="黑体" panose="02010609060101010101" pitchFamily="49" charset="-122"/>
                <a:sym typeface="+mn-ea"/>
              </a:rPr>
              <a:t>面</a:t>
            </a:r>
            <a:r>
              <a:rPr kumimoji="1" lang="zh-CN" altLang="en-US" sz="2400" b="1" noProof="0">
                <a:solidFill>
                  <a:srgbClr val="FF0000"/>
                </a:solidFill>
                <a:effectLst/>
                <a:latin typeface="黑体" panose="02010609060101010101" pitchFamily="49" charset="-122"/>
                <a:ea typeface="黑体" panose="02010609060101010101" pitchFamily="49" charset="-122"/>
                <a:sym typeface="+mn-ea"/>
              </a:rPr>
              <a:t>心立方最密堆积</a:t>
            </a:r>
            <a:endParaRPr kumimoji="1" lang="zh-CN" altLang="en-US" sz="2400" b="1" noProof="0">
              <a:solidFill>
                <a:srgbClr val="FF0000"/>
              </a:solidFill>
              <a:effectLst/>
              <a:latin typeface="黑体" panose="02010609060101010101" pitchFamily="49" charset="-122"/>
              <a:ea typeface="黑体" panose="02010609060101010101" pitchFamily="49" charset="-122"/>
              <a:sym typeface="+mn-ea"/>
            </a:endParaRPr>
          </a:p>
        </p:txBody>
      </p:sp>
      <p:sp>
        <p:nvSpPr>
          <p:cNvPr id="5" name="文本框 4"/>
          <p:cNvSpPr txBox="1"/>
          <p:nvPr>
            <p:custDataLst>
              <p:tags r:id="rId21"/>
            </p:custDataLst>
          </p:nvPr>
        </p:nvSpPr>
        <p:spPr>
          <a:xfrm>
            <a:off x="9742289" y="2997280"/>
            <a:ext cx="1713230" cy="460375"/>
          </a:xfrm>
          <a:prstGeom prst="rect">
            <a:avLst/>
          </a:prstGeom>
          <a:noFill/>
        </p:spPr>
        <p:txBody>
          <a:bodyPr wrap="none" rtlCol="0">
            <a:spAutoFit/>
          </a:bodyPr>
          <a:lstStyle/>
          <a:p>
            <a:pPr marR="0" algn="ctr" defTabSz="914400">
              <a:spcBef>
                <a:spcPct val="50000"/>
              </a:spcBef>
              <a:buClrTx/>
              <a:buSzTx/>
              <a:buFontTx/>
              <a:defRPr/>
            </a:pPr>
            <a:r>
              <a:rPr kumimoji="1" lang="zh-CN" altLang="en-US" sz="2400" b="1" noProof="0" smtClean="0">
                <a:solidFill>
                  <a:srgbClr val="FF0000"/>
                </a:solidFill>
                <a:effectLst/>
                <a:latin typeface="黑体" panose="02010609060101010101" pitchFamily="49" charset="-122"/>
                <a:ea typeface="黑体" panose="02010609060101010101" pitchFamily="49" charset="-122"/>
                <a:sym typeface="+mn-ea"/>
              </a:rPr>
              <a:t>四面体</a:t>
            </a:r>
            <a:r>
              <a:rPr kumimoji="1" lang="zh-CN" altLang="en-US" sz="2400" b="1" noProof="0">
                <a:solidFill>
                  <a:srgbClr val="FF0000"/>
                </a:solidFill>
                <a:effectLst/>
                <a:latin typeface="黑体" panose="02010609060101010101" pitchFamily="49" charset="-122"/>
                <a:ea typeface="黑体" panose="02010609060101010101" pitchFamily="49" charset="-122"/>
                <a:sym typeface="+mn-ea"/>
              </a:rPr>
              <a:t>空隙</a:t>
            </a:r>
            <a:endParaRPr kumimoji="1" lang="zh-CN" altLang="en-US" sz="2400" b="1" kern="1200" cap="none" spc="0" normalizeH="0" baseline="0" noProof="0">
              <a:solidFill>
                <a:srgbClr val="0000FF"/>
              </a:solidFill>
              <a:effectLst/>
              <a:latin typeface="黑体" panose="02010609060101010101" pitchFamily="49" charset="-122"/>
              <a:ea typeface="黑体" panose="02010609060101010101" pitchFamily="49" charset="-122"/>
              <a:cs typeface="+mn-cs"/>
            </a:endParaRPr>
          </a:p>
        </p:txBody>
      </p:sp>
    </p:spTree>
    <p:custDataLst>
      <p:tags r:id="rId2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48843"/>
                                        </p:tgtEl>
                                        <p:attrNameLst>
                                          <p:attrName>style.visibility</p:attrName>
                                        </p:attrNameLst>
                                      </p:cBhvr>
                                      <p:to>
                                        <p:strVal val="visible"/>
                                      </p:to>
                                    </p:set>
                                    <p:anim calcmode="lin" valueType="num">
                                      <p:cBhvr additive="base">
                                        <p:cTn id="7" dur="500" fill="hold"/>
                                        <p:tgtEl>
                                          <p:spTgt spid="248843"/>
                                        </p:tgtEl>
                                        <p:attrNameLst>
                                          <p:attrName>ppt_x</p:attrName>
                                        </p:attrNameLst>
                                      </p:cBhvr>
                                      <p:tavLst>
                                        <p:tav tm="0">
                                          <p:val>
                                            <p:strVal val="1+#ppt_w/2"/>
                                          </p:val>
                                        </p:tav>
                                        <p:tav tm="100000">
                                          <p:val>
                                            <p:strVal val="#ppt_x"/>
                                          </p:val>
                                        </p:tav>
                                      </p:tavLst>
                                    </p:anim>
                                    <p:anim calcmode="lin" valueType="num">
                                      <p:cBhvr additive="base">
                                        <p:cTn id="8" dur="500" fill="hold"/>
                                        <p:tgtEl>
                                          <p:spTgt spid="24884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3"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751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51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51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8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47" grpId="0"/>
      <p:bldP spid="175114" grpId="0"/>
      <p:bldP spid="175115" grpId="0"/>
      <p:bldP spid="175116" grpId="0"/>
      <p:bldP spid="248843" grpId="0" bldLvl="0" animBg="1"/>
      <p:bldP spid="2" grpId="0" bldLvl="0" animBg="1"/>
      <p:bldP spid="3" grpId="0"/>
      <p:bldP spid="4" grpId="0"/>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内容占位符 7"/>
          <p:cNvGraphicFramePr>
            <a:graphicFrameLocks noGrp="1"/>
          </p:cNvGraphicFramePr>
          <p:nvPr>
            <p:ph idx="1"/>
            <p:custDataLst>
              <p:tags r:id="rId1"/>
            </p:custDataLst>
          </p:nvPr>
        </p:nvGraphicFramePr>
        <p:xfrm>
          <a:off x="671882" y="952324"/>
          <a:ext cx="7885430" cy="3538855"/>
        </p:xfrm>
        <a:graphic>
          <a:graphicData uri="http://schemas.openxmlformats.org/drawingml/2006/table">
            <a:tbl>
              <a:tblPr firstRow="1" bandRow="1">
                <a:tableStyleId>{5940675A-B579-460E-94D1-54222C63F5DA}</a:tableStyleId>
              </a:tblPr>
              <a:tblGrid>
                <a:gridCol w="1541145"/>
                <a:gridCol w="3172460"/>
                <a:gridCol w="3171825"/>
              </a:tblGrid>
              <a:tr h="845820">
                <a:tc>
                  <a:txBody>
                    <a:bodyPr wrap="square"/>
                    <a:lstStyle/>
                    <a:p>
                      <a:pPr algn="ctr">
                        <a:buNone/>
                      </a:pPr>
                      <a:r>
                        <a:rPr lang="zh-CN" altLang="en-US" sz="2400"/>
                        <a:t>离子晶体</a:t>
                      </a:r>
                      <a:endParaRPr lang="zh-CN" altLang="en-US" sz="2400"/>
                    </a:p>
                  </a:txBody>
                  <a:tcPr marL="91423" marR="91423" marT="45711" marB="45711" vert="horz" anchor="ctr"/>
                </a:tc>
                <a:tc>
                  <a:txBody>
                    <a:bodyPr wrap="square"/>
                    <a:lstStyle/>
                    <a:p>
                      <a:pPr algn="ctr">
                        <a:buNone/>
                      </a:pPr>
                      <a:r>
                        <a:rPr lang="zh-CN" altLang="en-US" sz="2400"/>
                        <a:t>阳离子的配位数</a:t>
                      </a:r>
                      <a:endParaRPr lang="zh-CN" altLang="en-US" sz="2400"/>
                    </a:p>
                  </a:txBody>
                  <a:tcPr marL="91423" marR="91423" marT="45711" marB="45711" vert="horz" anchor="ctr"/>
                </a:tc>
                <a:tc>
                  <a:txBody>
                    <a:bodyPr wrap="square"/>
                    <a:lstStyle/>
                    <a:p>
                      <a:pPr algn="ctr">
                        <a:buNone/>
                      </a:pPr>
                      <a:r>
                        <a:rPr lang="zh-CN" altLang="en-US" sz="2400"/>
                        <a:t>阴离子的配位数</a:t>
                      </a:r>
                      <a:endParaRPr lang="zh-CN" altLang="en-US" sz="2400"/>
                    </a:p>
                  </a:txBody>
                  <a:tcPr marL="91423" marR="91423" marT="45711" marB="45711" vert="horz" anchor="ctr"/>
                </a:tc>
              </a:tr>
              <a:tr h="1345565">
                <a:tc>
                  <a:txBody>
                    <a:bodyPr wrap="square"/>
                    <a:lstStyle/>
                    <a:p>
                      <a:pPr algn="ctr">
                        <a:buNone/>
                      </a:pPr>
                      <a:r>
                        <a:rPr lang="en-US" altLang="zh-CN" sz="2400" b="1">
                          <a:latin typeface="Times New Roman" panose="02020603050405020304" pitchFamily="18" charset="0"/>
                          <a:cs typeface="Times New Roman" panose="02020603050405020304" pitchFamily="18" charset="0"/>
                          <a:sym typeface="+mn-ea"/>
                        </a:rPr>
                        <a:t>CaF</a:t>
                      </a:r>
                      <a:r>
                        <a:rPr lang="en-US" altLang="zh-CN" sz="2400" b="1" baseline="-25000">
                          <a:latin typeface="Times New Roman" panose="02020603050405020304" pitchFamily="18" charset="0"/>
                          <a:cs typeface="Times New Roman" panose="02020603050405020304" pitchFamily="18" charset="0"/>
                          <a:sym typeface="+mn-ea"/>
                        </a:rPr>
                        <a:t>2</a:t>
                      </a:r>
                      <a:endParaRPr lang="en-US" altLang="zh-CN" sz="2400">
                        <a:latin typeface="Times New Roman" panose="02020603050405020304" pitchFamily="18" charset="0"/>
                        <a:cs typeface="Times New Roman" panose="02020603050405020304" pitchFamily="18" charset="0"/>
                      </a:endParaRPr>
                    </a:p>
                  </a:txBody>
                  <a:tcPr marL="91423" marR="91423" marT="45711" marB="45711" vert="horz" anchor="ctr"/>
                </a:tc>
                <a:tc>
                  <a:txBody>
                    <a:bodyPr wrap="square"/>
                    <a:lstStyle/>
                    <a:p>
                      <a:pPr algn="ctr">
                        <a:buNone/>
                      </a:pPr>
                      <a:endParaRPr lang="en-US" altLang="zh-CN" sz="2400"/>
                    </a:p>
                  </a:txBody>
                  <a:tcPr marL="91423" marR="91423" marT="45711" marB="45711" vert="horz" anchor="ctr"/>
                </a:tc>
                <a:tc>
                  <a:txBody>
                    <a:bodyPr wrap="square"/>
                    <a:lstStyle/>
                    <a:p>
                      <a:pPr algn="ctr">
                        <a:buNone/>
                      </a:pPr>
                      <a:endParaRPr lang="en-US" altLang="zh-CN" sz="2400"/>
                    </a:p>
                  </a:txBody>
                  <a:tcPr marL="91423" marR="91423" marT="45711" marB="45711" vert="horz" anchor="ctr"/>
                </a:tc>
              </a:tr>
              <a:tr h="1347470">
                <a:tc>
                  <a:txBody>
                    <a:bodyPr wrap="square"/>
                    <a:lstStyle/>
                    <a:p>
                      <a:pPr algn="ctr"/>
                      <a:r>
                        <a:rPr lang="en-US" altLang="zh-CN" sz="2400" b="1">
                          <a:latin typeface="Times New Roman" panose="02020603050405020304" pitchFamily="18" charset="0"/>
                          <a:cs typeface="Times New Roman" panose="02020603050405020304" pitchFamily="18" charset="0"/>
                          <a:sym typeface="+mn-ea"/>
                        </a:rPr>
                        <a:t>ZnS</a:t>
                      </a:r>
                      <a:endParaRPr lang="en-US" altLang="zh-CN" sz="2400">
                        <a:latin typeface="Times New Roman" panose="02020603050405020304" pitchFamily="18" charset="0"/>
                        <a:cs typeface="Times New Roman" panose="02020603050405020304" pitchFamily="18" charset="0"/>
                      </a:endParaRPr>
                    </a:p>
                  </a:txBody>
                  <a:tcPr marL="91423" marR="91423" marT="45711" marB="45711" vert="horz" anchor="ctr"/>
                </a:tc>
                <a:tc>
                  <a:txBody>
                    <a:bodyPr wrap="square"/>
                    <a:lstStyle/>
                    <a:p>
                      <a:pPr algn="ctr">
                        <a:buNone/>
                      </a:pPr>
                      <a:endParaRPr lang="en-US" altLang="zh-CN" sz="2400"/>
                    </a:p>
                  </a:txBody>
                  <a:tcPr marL="91423" marR="91423" marT="45711" marB="45711" vert="horz" anchor="ctr"/>
                </a:tc>
                <a:tc>
                  <a:txBody>
                    <a:bodyPr wrap="square"/>
                    <a:lstStyle/>
                    <a:p>
                      <a:pPr algn="ctr">
                        <a:buNone/>
                      </a:pPr>
                      <a:endParaRPr lang="en-US" altLang="zh-CN" sz="2400"/>
                    </a:p>
                  </a:txBody>
                  <a:tcPr marL="91423" marR="91423" marT="45711" marB="45711" vert="horz" anchor="ctr"/>
                </a:tc>
              </a:tr>
            </a:tbl>
          </a:graphicData>
        </a:graphic>
      </p:graphicFrame>
      <p:sp>
        <p:nvSpPr>
          <p:cNvPr id="5" name="Rectangle 11"/>
          <p:cNvSpPr/>
          <p:nvPr>
            <p:custDataLst>
              <p:tags r:id="rId2"/>
            </p:custDataLst>
          </p:nvPr>
        </p:nvSpPr>
        <p:spPr>
          <a:xfrm>
            <a:off x="3500283" y="2171933"/>
            <a:ext cx="459655" cy="645160"/>
          </a:xfrm>
          <a:prstGeom prst="rect">
            <a:avLst/>
          </a:prstGeom>
          <a:noFill/>
          <a:ln w="9525">
            <a:noFill/>
          </a:ln>
        </p:spPr>
        <p:txBody>
          <a:bodyPr wrap="square">
            <a:spAutoFit/>
          </a:bodyPr>
          <a:lstStyle/>
          <a:p>
            <a:r>
              <a:rPr lang="en-US" altLang="zh-CN" sz="3600" b="1">
                <a:latin typeface="Times New Roman" panose="02020603050405020304" pitchFamily="18" charset="0"/>
              </a:rPr>
              <a:t>8</a:t>
            </a:r>
            <a:endParaRPr lang="en-US" altLang="zh-CN" sz="3600" b="1">
              <a:latin typeface="Times New Roman" panose="02020603050405020304" pitchFamily="18" charset="0"/>
            </a:endParaRPr>
          </a:p>
        </p:txBody>
      </p:sp>
      <p:sp>
        <p:nvSpPr>
          <p:cNvPr id="6" name="Rectangle 12"/>
          <p:cNvSpPr/>
          <p:nvPr>
            <p:custDataLst>
              <p:tags r:id="rId3"/>
            </p:custDataLst>
          </p:nvPr>
        </p:nvSpPr>
        <p:spPr>
          <a:xfrm>
            <a:off x="6837204" y="2172066"/>
            <a:ext cx="411480" cy="645160"/>
          </a:xfrm>
          <a:prstGeom prst="rect">
            <a:avLst/>
          </a:prstGeom>
          <a:noFill/>
          <a:ln w="9525">
            <a:noFill/>
          </a:ln>
        </p:spPr>
        <p:txBody>
          <a:bodyPr wrap="none">
            <a:spAutoFit/>
          </a:bodyPr>
          <a:lstStyle/>
          <a:p>
            <a:r>
              <a:rPr lang="en-US" altLang="zh-CN" sz="3600" b="1">
                <a:latin typeface="Times New Roman" panose="02020603050405020304" pitchFamily="18" charset="0"/>
              </a:rPr>
              <a:t>4</a:t>
            </a:r>
            <a:endParaRPr lang="en-US" altLang="zh-CN" sz="3600" b="1">
              <a:latin typeface="Times New Roman" panose="02020603050405020304" pitchFamily="18" charset="0"/>
            </a:endParaRPr>
          </a:p>
        </p:txBody>
      </p:sp>
      <p:sp>
        <p:nvSpPr>
          <p:cNvPr id="7" name="Rectangle 11"/>
          <p:cNvSpPr/>
          <p:nvPr>
            <p:custDataLst>
              <p:tags r:id="rId4"/>
            </p:custDataLst>
          </p:nvPr>
        </p:nvSpPr>
        <p:spPr>
          <a:xfrm>
            <a:off x="3500283" y="3486774"/>
            <a:ext cx="459655" cy="645160"/>
          </a:xfrm>
          <a:prstGeom prst="rect">
            <a:avLst/>
          </a:prstGeom>
          <a:noFill/>
          <a:ln w="9525">
            <a:noFill/>
          </a:ln>
        </p:spPr>
        <p:txBody>
          <a:bodyPr wrap="square">
            <a:spAutoFit/>
          </a:bodyPr>
          <a:lstStyle/>
          <a:p>
            <a:r>
              <a:rPr lang="en-US" altLang="zh-CN" sz="3600" b="1">
                <a:latin typeface="Times New Roman" panose="02020603050405020304" pitchFamily="18" charset="0"/>
              </a:rPr>
              <a:t>4</a:t>
            </a:r>
            <a:endParaRPr lang="en-US" altLang="zh-CN" sz="3600" b="1">
              <a:latin typeface="Times New Roman" panose="02020603050405020304" pitchFamily="18" charset="0"/>
            </a:endParaRPr>
          </a:p>
        </p:txBody>
      </p:sp>
      <p:sp>
        <p:nvSpPr>
          <p:cNvPr id="9" name="Rectangle 12"/>
          <p:cNvSpPr/>
          <p:nvPr>
            <p:custDataLst>
              <p:tags r:id="rId5"/>
            </p:custDataLst>
          </p:nvPr>
        </p:nvSpPr>
        <p:spPr>
          <a:xfrm>
            <a:off x="6837204" y="3486907"/>
            <a:ext cx="411480" cy="645160"/>
          </a:xfrm>
          <a:prstGeom prst="rect">
            <a:avLst/>
          </a:prstGeom>
          <a:noFill/>
          <a:ln w="9525">
            <a:noFill/>
          </a:ln>
        </p:spPr>
        <p:txBody>
          <a:bodyPr wrap="none">
            <a:spAutoFit/>
          </a:bodyPr>
          <a:lstStyle/>
          <a:p>
            <a:r>
              <a:rPr lang="en-US" altLang="zh-CN" sz="3600" b="1">
                <a:latin typeface="Times New Roman" panose="02020603050405020304" pitchFamily="18" charset="0"/>
              </a:rPr>
              <a:t>4</a:t>
            </a:r>
            <a:endParaRPr lang="en-US" altLang="zh-CN" sz="3600" b="1">
              <a:latin typeface="Times New Roman" panose="02020603050405020304" pitchFamily="18" charset="0"/>
            </a:endParaRPr>
          </a:p>
        </p:txBody>
      </p:sp>
      <p:sp>
        <p:nvSpPr>
          <p:cNvPr id="10" name="标题 1"/>
          <p:cNvSpPr>
            <a:spLocks noGrp="1"/>
          </p:cNvSpPr>
          <p:nvPr>
            <p:ph type="title"/>
            <p:custDataLst>
              <p:tags r:id="rId6"/>
            </p:custDataLst>
          </p:nvPr>
        </p:nvSpPr>
        <p:spPr>
          <a:xfrm>
            <a:off x="823998" y="4797058"/>
            <a:ext cx="10455879" cy="441878"/>
          </a:xfrm>
        </p:spPr>
        <p:txBody>
          <a:bodyPr>
            <a:noAutofit/>
          </a:bodyPr>
          <a:lstStyle/>
          <a:p>
            <a:pPr>
              <a:lnSpc>
                <a:spcPct val="150000"/>
              </a:lnSpc>
            </a:pPr>
            <a:r>
              <a:rPr sz="3600" smtClean="0">
                <a:latin typeface="Times New Roman" panose="02020603050405020304" pitchFamily="18" charset="0"/>
                <a:cs typeface="Times New Roman" panose="02020603050405020304" pitchFamily="18" charset="0"/>
              </a:rPr>
              <a:t>思考：</a:t>
            </a:r>
            <a:r>
              <a:rPr sz="3600">
                <a:latin typeface="Times New Roman" panose="02020603050405020304" pitchFamily="18" charset="0"/>
                <a:cs typeface="Times New Roman" panose="02020603050405020304" pitchFamily="18" charset="0"/>
              </a:rPr>
              <a:t>阳离子的堆积方式和阴离子填入的空隙类别均一致，为何两者阳离子的配位数并不相同？</a:t>
            </a:r>
            <a:endParaRPr sz="3600">
              <a:latin typeface="Times New Roman" panose="02020603050405020304" pitchFamily="18" charset="0"/>
              <a:cs typeface="Times New Roman" panose="02020603050405020304" pitchFamily="18" charset="0"/>
            </a:endParaRPr>
          </a:p>
        </p:txBody>
      </p:sp>
      <p:pic>
        <p:nvPicPr>
          <p:cNvPr id="2" name="图片 1"/>
          <p:cNvPicPr>
            <a:picLocks noChangeAspect="1"/>
          </p:cNvPicPr>
          <p:nvPr>
            <p:custDataLst>
              <p:tags r:id="rId7"/>
            </p:custDataLst>
          </p:nvPr>
        </p:nvPicPr>
        <p:blipFill>
          <a:blip r:embed="rId8"/>
          <a:stretch>
            <a:fillRect/>
          </a:stretch>
        </p:blipFill>
        <p:spPr>
          <a:xfrm>
            <a:off x="8657433" y="226653"/>
            <a:ext cx="2941410" cy="2405570"/>
          </a:xfrm>
          <a:prstGeom prst="rect">
            <a:avLst/>
          </a:prstGeom>
        </p:spPr>
      </p:pic>
      <p:pic>
        <p:nvPicPr>
          <p:cNvPr id="3" name="图片 2"/>
          <p:cNvPicPr>
            <a:picLocks noChangeAspect="1"/>
          </p:cNvPicPr>
          <p:nvPr>
            <p:custDataLst>
              <p:tags r:id="rId9"/>
            </p:custDataLst>
          </p:nvPr>
        </p:nvPicPr>
        <p:blipFill>
          <a:blip r:embed="rId10"/>
          <a:stretch>
            <a:fillRect/>
          </a:stretch>
        </p:blipFill>
        <p:spPr>
          <a:xfrm>
            <a:off x="9076456" y="2547783"/>
            <a:ext cx="3034738" cy="2379539"/>
          </a:xfrm>
          <a:prstGeom prst="rect">
            <a:avLst/>
          </a:prstGeom>
        </p:spPr>
      </p:pic>
    </p:spTree>
    <p:custDataLst>
      <p:tags r:id="rId1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69634" name="标题 252929"/>
          <p:cNvSpPr>
            <a:spLocks noGrp="1"/>
          </p:cNvSpPr>
          <p:nvPr>
            <p:ph type="title"/>
          </p:nvPr>
        </p:nvSpPr>
        <p:spPr>
          <a:xfrm>
            <a:off x="2279650" y="476250"/>
            <a:ext cx="7772400" cy="990600"/>
          </a:xfrm>
        </p:spPr>
        <p:txBody>
          <a:bodyPr wrap="square" lIns="91440" tIns="45720" rIns="91440" bIns="45720" anchor="ctr" anchorCtr="0"/>
          <a:p>
            <a:pPr eaLnBrk="1" hangingPunct="1"/>
            <a:r>
              <a:rPr lang="zh-CN" altLang="en-US" sz="5400" b="1">
                <a:ea typeface="华文隶书" pitchFamily="2" charset="-122"/>
              </a:rPr>
              <a:t>科学探究：</a:t>
            </a:r>
            <a:endParaRPr lang="zh-CN" altLang="en-US" sz="5400" b="1">
              <a:ea typeface="华文隶书" pitchFamily="2" charset="-122"/>
            </a:endParaRPr>
          </a:p>
        </p:txBody>
      </p:sp>
      <p:sp>
        <p:nvSpPr>
          <p:cNvPr id="69635" name="文本占位符 252930"/>
          <p:cNvSpPr>
            <a:spLocks noGrp="1"/>
          </p:cNvSpPr>
          <p:nvPr>
            <p:ph type="body" idx="4294967295"/>
          </p:nvPr>
        </p:nvSpPr>
        <p:spPr>
          <a:xfrm>
            <a:off x="2063750" y="1268413"/>
            <a:ext cx="7993063" cy="1316037"/>
          </a:xfrm>
        </p:spPr>
        <p:txBody>
          <a:bodyPr wrap="square" lIns="91440" tIns="45720" rIns="91440" bIns="45720" anchor="t" anchorCtr="0">
            <a:normAutofit/>
          </a:bodyPr>
          <a:p>
            <a:pPr eaLnBrk="1" hangingPunct="1">
              <a:lnSpc>
                <a:spcPct val="120000"/>
              </a:lnSpc>
            </a:pPr>
            <a:r>
              <a:rPr lang="zh-CN" altLang="en-US" b="1">
                <a:latin typeface="楷体_GB2312" pitchFamily="49" charset="-122"/>
                <a:ea typeface="楷体_GB2312" pitchFamily="49" charset="-122"/>
              </a:rPr>
              <a:t>你认为是什么因素决定了离子晶体中离子的配位数？</a:t>
            </a:r>
            <a:endParaRPr lang="zh-CN" altLang="en-US" b="1">
              <a:latin typeface="楷体_GB2312" pitchFamily="49" charset="-122"/>
              <a:ea typeface="楷体_GB2312" pitchFamily="49" charset="-122"/>
            </a:endParaRPr>
          </a:p>
        </p:txBody>
      </p:sp>
      <p:graphicFrame>
        <p:nvGraphicFramePr>
          <p:cNvPr id="69636" name="表格 69635"/>
          <p:cNvGraphicFramePr/>
          <p:nvPr/>
        </p:nvGraphicFramePr>
        <p:xfrm>
          <a:off x="2279650" y="3214688"/>
          <a:ext cx="7772400" cy="2734945"/>
        </p:xfrm>
        <a:graphic>
          <a:graphicData uri="http://schemas.openxmlformats.org/drawingml/2006/table">
            <a:tbl>
              <a:tblPr/>
              <a:tblGrid>
                <a:gridCol w="1943100"/>
                <a:gridCol w="1943100"/>
                <a:gridCol w="1943100"/>
                <a:gridCol w="1943100"/>
              </a:tblGrid>
              <a:tr h="911225">
                <a:tc>
                  <a:txBody>
                    <a:bodyPr/>
                    <a:lstStyle>
                      <a:lvl1pPr marL="0" lvl="0" indent="0" algn="l" defTabSz="914400" rtl="0" eaLnBrk="0" fontAlgn="base" latinLnBrk="0" hangingPunct="0">
                        <a:lnSpc>
                          <a:spcPct val="100000"/>
                        </a:lnSpc>
                        <a:spcBef>
                          <a:spcPct val="0"/>
                        </a:spcBef>
                        <a:spcAft>
                          <a:spcPct val="0"/>
                        </a:spcAft>
                        <a:buSzPct val="100000"/>
                        <a:buNone/>
                        <a:defRPr sz="2400" b="0" i="0" u="none" kern="1200" baseline="0">
                          <a:solidFill>
                            <a:srgbClr val="000000"/>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5pPr>
                    </a:lstStyle>
                    <a:p>
                      <a:pPr marL="0" lvl="0" indent="0" algn="ctr" eaLnBrk="1" hangingPunct="1">
                        <a:lnSpc>
                          <a:spcPct val="120000"/>
                        </a:lnSpc>
                        <a:spcBef>
                          <a:spcPct val="20000"/>
                        </a:spcBef>
                        <a:buNone/>
                      </a:pPr>
                      <a:r>
                        <a:rPr lang="zh-CN" altLang="en-US" sz="2800" b="1">
                          <a:latin typeface="楷体_GB2312" pitchFamily="49" charset="-122"/>
                          <a:ea typeface="楷体_GB2312" pitchFamily="49" charset="-122"/>
                        </a:rPr>
                        <a:t>配位数</a:t>
                      </a:r>
                      <a:endParaRPr lang="zh-CN" altLang="en-US" sz="2800" b="1">
                        <a:latin typeface="楷体_GB2312" pitchFamily="49" charset="-122"/>
                        <a:ea typeface="楷体_GB2312" pitchFamily="49" charset="-122"/>
                      </a:endParaRPr>
                    </a:p>
                  </a:txBody>
                  <a:tcPr anchor="ctr" anchorCtr="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2400" b="0" i="0" u="none" kern="1200" baseline="0">
                          <a:solidFill>
                            <a:srgbClr val="000000"/>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5pPr>
                    </a:lstStyle>
                    <a:p>
                      <a:pPr marL="0" lvl="0" indent="0" algn="ctr" eaLnBrk="1" hangingPunct="1">
                        <a:lnSpc>
                          <a:spcPct val="120000"/>
                        </a:lnSpc>
                        <a:spcBef>
                          <a:spcPct val="20000"/>
                        </a:spcBef>
                        <a:buNone/>
                      </a:pPr>
                      <a:r>
                        <a:rPr lang="en-US" altLang="zh-CN" sz="3600" b="1">
                          <a:latin typeface="楷体_GB2312" pitchFamily="49" charset="-122"/>
                          <a:ea typeface="楷体_GB2312" pitchFamily="49" charset="-122"/>
                        </a:rPr>
                        <a:t>4</a:t>
                      </a:r>
                      <a:endParaRPr lang="zh-CN" altLang="en-US" sz="3600" b="1">
                        <a:latin typeface="楷体_GB2312" pitchFamily="49" charset="-122"/>
                        <a:ea typeface="楷体_GB2312" pitchFamily="49" charset="-122"/>
                      </a:endParaRPr>
                    </a:p>
                  </a:txBody>
                  <a:tcPr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2400" b="0" i="0" u="none" kern="1200" baseline="0">
                          <a:solidFill>
                            <a:srgbClr val="000000"/>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5pPr>
                    </a:lstStyle>
                    <a:p>
                      <a:pPr marL="0" lvl="0" indent="0" algn="ctr" eaLnBrk="1" hangingPunct="1">
                        <a:lnSpc>
                          <a:spcPct val="120000"/>
                        </a:lnSpc>
                        <a:spcBef>
                          <a:spcPct val="20000"/>
                        </a:spcBef>
                        <a:buNone/>
                      </a:pPr>
                      <a:r>
                        <a:rPr lang="en-US" altLang="zh-CN" sz="3600" b="1">
                          <a:latin typeface="楷体_GB2312" pitchFamily="49" charset="-122"/>
                          <a:ea typeface="楷体_GB2312" pitchFamily="49" charset="-122"/>
                        </a:rPr>
                        <a:t>6</a:t>
                      </a:r>
                      <a:endParaRPr lang="zh-CN" altLang="en-US" sz="3600" b="1">
                        <a:latin typeface="楷体_GB2312" pitchFamily="49" charset="-122"/>
                        <a:ea typeface="楷体_GB2312" pitchFamily="49" charset="-122"/>
                      </a:endParaRPr>
                    </a:p>
                  </a:txBody>
                  <a:tcPr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2400" b="0" i="0" u="none" kern="1200" baseline="0">
                          <a:solidFill>
                            <a:srgbClr val="000000"/>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5pPr>
                    </a:lstStyle>
                    <a:p>
                      <a:pPr marL="0" lvl="0" indent="0" algn="ctr" eaLnBrk="1" hangingPunct="1">
                        <a:lnSpc>
                          <a:spcPct val="120000"/>
                        </a:lnSpc>
                        <a:spcBef>
                          <a:spcPct val="20000"/>
                        </a:spcBef>
                        <a:buNone/>
                      </a:pPr>
                      <a:r>
                        <a:rPr lang="en-US" altLang="zh-CN" sz="3600" b="1">
                          <a:latin typeface="楷体_GB2312" pitchFamily="49" charset="-122"/>
                          <a:ea typeface="楷体_GB2312" pitchFamily="49" charset="-122"/>
                        </a:rPr>
                        <a:t>8</a:t>
                      </a:r>
                      <a:endParaRPr lang="zh-CN" altLang="en-US" sz="3600" b="1">
                        <a:latin typeface="楷体_GB2312" pitchFamily="49" charset="-122"/>
                        <a:ea typeface="楷体_GB2312" pitchFamily="49" charset="-122"/>
                      </a:endParaRPr>
                    </a:p>
                  </a:txBody>
                  <a:tcPr anchor="ctr" anchorCtr="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912495">
                <a:tc>
                  <a:txBody>
                    <a:bodyPr/>
                    <a:lstStyle>
                      <a:lvl1pPr marL="0" lvl="0" indent="0" algn="l" defTabSz="914400" rtl="0" eaLnBrk="0" fontAlgn="base" latinLnBrk="0" hangingPunct="0">
                        <a:lnSpc>
                          <a:spcPct val="100000"/>
                        </a:lnSpc>
                        <a:spcBef>
                          <a:spcPct val="0"/>
                        </a:spcBef>
                        <a:spcAft>
                          <a:spcPct val="0"/>
                        </a:spcAft>
                        <a:buSzPct val="100000"/>
                        <a:buNone/>
                        <a:defRPr sz="2400" b="0" i="0" u="none" kern="1200" baseline="0">
                          <a:solidFill>
                            <a:srgbClr val="000000"/>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5pPr>
                    </a:lstStyle>
                    <a:p>
                      <a:pPr marL="0" lvl="0" indent="0" algn="ctr" eaLnBrk="1" hangingPunct="1">
                        <a:lnSpc>
                          <a:spcPct val="120000"/>
                        </a:lnSpc>
                        <a:spcBef>
                          <a:spcPct val="20000"/>
                        </a:spcBef>
                        <a:buNone/>
                      </a:pPr>
                      <a:r>
                        <a:rPr lang="zh-CN" altLang="en-US" sz="2800" b="1">
                          <a:latin typeface="楷体_GB2312" pitchFamily="49" charset="-122"/>
                          <a:ea typeface="楷体_GB2312" pitchFamily="49" charset="-122"/>
                        </a:rPr>
                        <a:t>半径比</a:t>
                      </a:r>
                      <a:endParaRPr lang="zh-CN" altLang="en-US" sz="2800" b="1">
                        <a:latin typeface="楷体_GB2312" pitchFamily="49" charset="-122"/>
                        <a:ea typeface="楷体_GB2312" pitchFamily="49" charset="-122"/>
                      </a:endParaRPr>
                    </a:p>
                  </a:txBody>
                  <a:tcPr anchor="ctr" anchorCtr="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2400" b="0" i="0" u="none" kern="1200" baseline="0">
                          <a:solidFill>
                            <a:srgbClr val="000000"/>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5pPr>
                    </a:lstStyle>
                    <a:p>
                      <a:pPr marL="0" lvl="0" indent="0" algn="ctr" eaLnBrk="1" hangingPunct="1">
                        <a:lnSpc>
                          <a:spcPct val="120000"/>
                        </a:lnSpc>
                        <a:spcBef>
                          <a:spcPct val="20000"/>
                        </a:spcBef>
                        <a:buNone/>
                      </a:pPr>
                      <a:r>
                        <a:rPr lang="en-US" altLang="zh-CN" sz="2800" b="1">
                          <a:latin typeface="楷体_GB2312" pitchFamily="49" charset="-122"/>
                          <a:ea typeface="楷体_GB2312" pitchFamily="49" charset="-122"/>
                        </a:rPr>
                        <a:t>0.2</a:t>
                      </a:r>
                      <a:r>
                        <a:rPr lang="en-US" altLang="zh-CN" sz="2800" b="1">
                          <a:latin typeface="华文隶书" pitchFamily="2" charset="-122"/>
                          <a:ea typeface="华文隶书" pitchFamily="2" charset="-122"/>
                        </a:rPr>
                        <a:t>~</a:t>
                      </a:r>
                      <a:r>
                        <a:rPr lang="en-US" altLang="zh-CN" sz="2800" b="1">
                          <a:latin typeface="楷体_GB2312" pitchFamily="49" charset="-122"/>
                          <a:ea typeface="楷体_GB2312" pitchFamily="49" charset="-122"/>
                        </a:rPr>
                        <a:t>0.4</a:t>
                      </a:r>
                      <a:endParaRPr lang="zh-CN" altLang="en-US" sz="2800" b="1">
                        <a:latin typeface="楷体_GB2312" pitchFamily="49" charset="-122"/>
                        <a:ea typeface="楷体_GB2312" pitchFamily="49" charset="-122"/>
                      </a:endParaRPr>
                    </a:p>
                  </a:txBody>
                  <a:tcPr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2400" b="0" i="0" u="none" kern="1200" baseline="0">
                          <a:solidFill>
                            <a:srgbClr val="000000"/>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5pPr>
                    </a:lstStyle>
                    <a:p>
                      <a:pPr marL="0" lvl="0" indent="0" algn="ctr" eaLnBrk="1" hangingPunct="1">
                        <a:lnSpc>
                          <a:spcPct val="120000"/>
                        </a:lnSpc>
                        <a:spcBef>
                          <a:spcPct val="20000"/>
                        </a:spcBef>
                        <a:buNone/>
                      </a:pPr>
                      <a:r>
                        <a:rPr lang="en-US" altLang="zh-CN" sz="2800" b="1">
                          <a:latin typeface="楷体_GB2312" pitchFamily="49" charset="-122"/>
                          <a:ea typeface="楷体_GB2312" pitchFamily="49" charset="-122"/>
                        </a:rPr>
                        <a:t>0.4</a:t>
                      </a:r>
                      <a:r>
                        <a:rPr lang="en-US" altLang="zh-CN" sz="2800" b="1">
                          <a:latin typeface="华文隶书" pitchFamily="2" charset="-122"/>
                          <a:ea typeface="华文隶书" pitchFamily="2" charset="-122"/>
                        </a:rPr>
                        <a:t>~</a:t>
                      </a:r>
                      <a:r>
                        <a:rPr lang="en-US" altLang="zh-CN" sz="2800" b="1">
                          <a:latin typeface="楷体_GB2312" pitchFamily="49" charset="-122"/>
                          <a:ea typeface="楷体_GB2312" pitchFamily="49" charset="-122"/>
                        </a:rPr>
                        <a:t>0.7</a:t>
                      </a:r>
                      <a:endParaRPr lang="zh-CN" altLang="en-US" sz="2800" b="1">
                        <a:latin typeface="楷体_GB2312" pitchFamily="49" charset="-122"/>
                        <a:ea typeface="楷体_GB2312" pitchFamily="49" charset="-122"/>
                      </a:endParaRPr>
                    </a:p>
                  </a:txBody>
                  <a:tcPr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2400" b="0" i="0" u="none" kern="1200" baseline="0">
                          <a:solidFill>
                            <a:srgbClr val="000000"/>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5pPr>
                    </a:lstStyle>
                    <a:p>
                      <a:pPr marL="0" lvl="0" indent="0" algn="ctr" eaLnBrk="1" hangingPunct="1">
                        <a:lnSpc>
                          <a:spcPct val="120000"/>
                        </a:lnSpc>
                        <a:spcBef>
                          <a:spcPct val="20000"/>
                        </a:spcBef>
                        <a:buNone/>
                      </a:pPr>
                      <a:r>
                        <a:rPr lang="en-US" altLang="zh-CN" sz="2800" b="1">
                          <a:latin typeface="楷体_GB2312" pitchFamily="49" charset="-122"/>
                          <a:ea typeface="楷体_GB2312" pitchFamily="49" charset="-122"/>
                        </a:rPr>
                        <a:t>0.7</a:t>
                      </a:r>
                      <a:r>
                        <a:rPr lang="en-US" altLang="zh-CN" sz="2800" b="1">
                          <a:latin typeface="华文隶书" pitchFamily="2" charset="-122"/>
                          <a:ea typeface="华文隶书" pitchFamily="2" charset="-122"/>
                        </a:rPr>
                        <a:t>~</a:t>
                      </a:r>
                      <a:r>
                        <a:rPr lang="en-US" altLang="zh-CN" sz="2800" b="1">
                          <a:latin typeface="楷体_GB2312" pitchFamily="49" charset="-122"/>
                          <a:ea typeface="楷体_GB2312" pitchFamily="49" charset="-122"/>
                        </a:rPr>
                        <a:t>1.0</a:t>
                      </a:r>
                      <a:endParaRPr lang="zh-CN" altLang="en-US" sz="2800" b="1">
                        <a:latin typeface="楷体_GB2312" pitchFamily="49" charset="-122"/>
                        <a:ea typeface="楷体_GB2312" pitchFamily="49" charset="-122"/>
                      </a:endParaRPr>
                    </a:p>
                  </a:txBody>
                  <a:tcPr anchor="ctr" anchorCtr="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911225">
                <a:tc>
                  <a:txBody>
                    <a:bodyPr/>
                    <a:lstStyle>
                      <a:lvl1pPr marL="0" lvl="0" indent="0" algn="l" defTabSz="914400" rtl="0" eaLnBrk="0" fontAlgn="base" latinLnBrk="0" hangingPunct="0">
                        <a:lnSpc>
                          <a:spcPct val="100000"/>
                        </a:lnSpc>
                        <a:spcBef>
                          <a:spcPct val="0"/>
                        </a:spcBef>
                        <a:spcAft>
                          <a:spcPct val="0"/>
                        </a:spcAft>
                        <a:buSzPct val="100000"/>
                        <a:buNone/>
                        <a:defRPr sz="2400" b="0" i="0" u="none" kern="1200" baseline="0">
                          <a:solidFill>
                            <a:srgbClr val="000000"/>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5pPr>
                    </a:lstStyle>
                    <a:p>
                      <a:pPr marL="0" lvl="0" indent="0" algn="ctr" eaLnBrk="1" hangingPunct="1">
                        <a:lnSpc>
                          <a:spcPct val="120000"/>
                        </a:lnSpc>
                        <a:spcBef>
                          <a:spcPct val="20000"/>
                        </a:spcBef>
                        <a:buNone/>
                      </a:pPr>
                      <a:r>
                        <a:rPr lang="zh-CN" altLang="en-US" sz="2800" b="1">
                          <a:latin typeface="楷体_GB2312" pitchFamily="49" charset="-122"/>
                          <a:ea typeface="楷体_GB2312" pitchFamily="49" charset="-122"/>
                        </a:rPr>
                        <a:t>空间构型</a:t>
                      </a:r>
                      <a:endParaRPr lang="zh-CN" altLang="en-US" sz="2800" b="1">
                        <a:latin typeface="楷体_GB2312" pitchFamily="49" charset="-122"/>
                        <a:ea typeface="楷体_GB2312" pitchFamily="49" charset="-122"/>
                      </a:endParaRPr>
                    </a:p>
                  </a:txBody>
                  <a:tcPr anchor="ctr" anchorCtr="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2400" b="0" i="0" u="none" kern="1200" baseline="0">
                          <a:solidFill>
                            <a:srgbClr val="000000"/>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5pPr>
                    </a:lstStyle>
                    <a:p>
                      <a:pPr marL="0" lvl="0" indent="0" algn="ctr" eaLnBrk="1" hangingPunct="1">
                        <a:lnSpc>
                          <a:spcPct val="120000"/>
                        </a:lnSpc>
                        <a:spcBef>
                          <a:spcPct val="20000"/>
                        </a:spcBef>
                        <a:buNone/>
                      </a:pPr>
                      <a:r>
                        <a:rPr lang="en-US" altLang="zh-CN" sz="3600" b="1">
                          <a:latin typeface="楷体_GB2312" pitchFamily="49" charset="-122"/>
                          <a:ea typeface="楷体_GB2312" pitchFamily="49" charset="-122"/>
                          <a:hlinkClick r:id="rId1" action="ppaction://hlinksldjump"/>
                        </a:rPr>
                        <a:t>ZnS</a:t>
                      </a:r>
                      <a:endParaRPr lang="zh-CN" altLang="en-US" sz="3600" b="1">
                        <a:latin typeface="楷体_GB2312" pitchFamily="49" charset="-122"/>
                        <a:ea typeface="楷体_GB2312" pitchFamily="49" charset="-122"/>
                        <a:hlinkClick r:id="rId1" action="ppaction://hlinksldjump"/>
                      </a:endParaRPr>
                    </a:p>
                  </a:txBody>
                  <a:tcPr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2400" b="0" i="0" u="none" kern="1200" baseline="0">
                          <a:solidFill>
                            <a:srgbClr val="000000"/>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5pPr>
                    </a:lstStyle>
                    <a:p>
                      <a:pPr marL="0" lvl="0" indent="0" algn="ctr" eaLnBrk="1" hangingPunct="1">
                        <a:lnSpc>
                          <a:spcPct val="120000"/>
                        </a:lnSpc>
                        <a:spcBef>
                          <a:spcPct val="20000"/>
                        </a:spcBef>
                        <a:buNone/>
                      </a:pPr>
                      <a:r>
                        <a:rPr lang="en-US" altLang="zh-CN" sz="3600" b="1">
                          <a:latin typeface="楷体_GB2312" pitchFamily="49" charset="-122"/>
                          <a:ea typeface="楷体_GB2312" pitchFamily="49" charset="-122"/>
                        </a:rPr>
                        <a:t>NaCl</a:t>
                      </a:r>
                      <a:endParaRPr lang="zh-CN" altLang="en-US" sz="3600" b="1">
                        <a:latin typeface="楷体_GB2312" pitchFamily="49" charset="-122"/>
                        <a:ea typeface="楷体_GB2312" pitchFamily="49" charset="-122"/>
                      </a:endParaRPr>
                    </a:p>
                  </a:txBody>
                  <a:tcPr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SzPct val="100000"/>
                        <a:buNone/>
                        <a:defRPr sz="2400" b="0" i="0" u="none" kern="1200" baseline="0">
                          <a:solidFill>
                            <a:srgbClr val="000000"/>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Tx/>
                        <a:buNone/>
                        <a:defRPr sz="2400" b="0" i="0" u="none" kern="1200" baseline="0">
                          <a:solidFill>
                            <a:srgbClr val="000000"/>
                          </a:solidFill>
                          <a:latin typeface="Times New Roman" panose="02020603050405020304" pitchFamily="18" charset="0"/>
                          <a:ea typeface="宋体" panose="02010600030101010101" pitchFamily="2" charset="-122"/>
                          <a:cs typeface="+mn-cs"/>
                        </a:defRPr>
                      </a:lvl5pPr>
                    </a:lstStyle>
                    <a:p>
                      <a:pPr marL="0" lvl="0" indent="0" algn="ctr" eaLnBrk="1" hangingPunct="1">
                        <a:lnSpc>
                          <a:spcPct val="120000"/>
                        </a:lnSpc>
                        <a:spcBef>
                          <a:spcPct val="20000"/>
                        </a:spcBef>
                        <a:buNone/>
                      </a:pPr>
                      <a:r>
                        <a:rPr lang="en-US" altLang="zh-CN" sz="3600" b="1">
                          <a:latin typeface="楷体_GB2312" pitchFamily="49" charset="-122"/>
                          <a:ea typeface="楷体_GB2312" pitchFamily="49" charset="-122"/>
                        </a:rPr>
                        <a:t>CsCl</a:t>
                      </a:r>
                      <a:endParaRPr lang="zh-CN" altLang="en-US" sz="3600" b="1">
                        <a:latin typeface="楷体_GB2312" pitchFamily="49" charset="-122"/>
                        <a:ea typeface="楷体_GB2312" pitchFamily="49" charset="-122"/>
                      </a:endParaRPr>
                    </a:p>
                  </a:txBody>
                  <a:tcPr anchor="ctr" anchorCtr="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animEffect transition="in" filter="randombar(horizontal)">
                                      <p:cBhvr>
                                        <p:cTn id="7" dur="500" fill="hold"/>
                                        <p:tgtEl>
                                          <p:spTgt spid="69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719498" y="2538895"/>
            <a:ext cx="2230977" cy="441878"/>
          </a:xfrm>
        </p:spPr>
        <p:txBody>
          <a:bodyPr>
            <a:noAutofit/>
          </a:bodyPr>
          <a:lstStyle/>
          <a:p>
            <a:r>
              <a:rPr lang="zh-CN" altLang="en-US" sz="3600"/>
              <a:t>晶体结构影响因素</a:t>
            </a:r>
            <a:endParaRPr lang="zh-CN" altLang="en-US" sz="3600"/>
          </a:p>
        </p:txBody>
      </p:sp>
      <p:sp>
        <p:nvSpPr>
          <p:cNvPr id="4" name="文本框 3"/>
          <p:cNvSpPr txBox="1"/>
          <p:nvPr>
            <p:custDataLst>
              <p:tags r:id="rId2"/>
            </p:custDataLst>
          </p:nvPr>
        </p:nvSpPr>
        <p:spPr>
          <a:xfrm>
            <a:off x="3664083" y="927563"/>
            <a:ext cx="1972580" cy="583565"/>
          </a:xfrm>
          <a:prstGeom prst="rect">
            <a:avLst/>
          </a:prstGeom>
          <a:solidFill>
            <a:schemeClr val="accent2">
              <a:lumMod val="20000"/>
              <a:lumOff val="80000"/>
            </a:schemeClr>
          </a:solidFill>
        </p:spPr>
        <p:txBody>
          <a:bodyPr wrap="square" rtlCol="0">
            <a:spAutoFit/>
          </a:bodyPr>
          <a:lstStyle/>
          <a:p>
            <a:pPr algn="ctr"/>
            <a:r>
              <a:rPr lang="zh-CN" altLang="en-US" sz="3200" b="1"/>
              <a:t>几何因素</a:t>
            </a:r>
            <a:endParaRPr lang="zh-CN" altLang="en-US" sz="3200" b="1"/>
          </a:p>
        </p:txBody>
      </p:sp>
      <p:sp>
        <p:nvSpPr>
          <p:cNvPr id="3" name="标题 1"/>
          <p:cNvSpPr>
            <a:spLocks noGrp="1"/>
          </p:cNvSpPr>
          <p:nvPr>
            <p:custDataLst>
              <p:tags r:id="rId3"/>
            </p:custDataLst>
          </p:nvPr>
        </p:nvSpPr>
        <p:spPr>
          <a:xfrm>
            <a:off x="5747132" y="927563"/>
            <a:ext cx="4372435" cy="584092"/>
          </a:xfrm>
          <a:prstGeom prst="rect">
            <a:avLst/>
          </a:prstGeom>
        </p:spPr>
        <p:txBody>
          <a:bodyPr vert="horz" lIns="89983" tIns="46791" rIns="89983" bIns="46791" rtlCol="0" anchor="t" anchorCtr="0">
            <a:noAutofit/>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zh-CN" altLang="en-US" sz="3200">
                <a:solidFill>
                  <a:srgbClr val="FF0000"/>
                </a:solidFill>
              </a:rPr>
              <a:t>正负离子的半径比</a:t>
            </a:r>
            <a:endParaRPr lang="zh-CN" altLang="en-US" sz="3200">
              <a:solidFill>
                <a:srgbClr val="FF0000"/>
              </a:solidFill>
            </a:endParaRPr>
          </a:p>
        </p:txBody>
      </p:sp>
      <p:sp>
        <p:nvSpPr>
          <p:cNvPr id="7" name="左大括号 6"/>
          <p:cNvSpPr/>
          <p:nvPr>
            <p:custDataLst>
              <p:tags r:id="rId4"/>
            </p:custDataLst>
          </p:nvPr>
        </p:nvSpPr>
        <p:spPr>
          <a:xfrm>
            <a:off x="2928254" y="1269130"/>
            <a:ext cx="575838" cy="374390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p:cNvSpPr txBox="1"/>
          <p:nvPr>
            <p:custDataLst>
              <p:tags r:id="rId5"/>
            </p:custDataLst>
          </p:nvPr>
        </p:nvSpPr>
        <p:spPr>
          <a:xfrm>
            <a:off x="3664083" y="2884906"/>
            <a:ext cx="1972580" cy="583565"/>
          </a:xfrm>
          <a:prstGeom prst="rect">
            <a:avLst/>
          </a:prstGeom>
          <a:solidFill>
            <a:schemeClr val="accent2">
              <a:lumMod val="20000"/>
              <a:lumOff val="80000"/>
            </a:schemeClr>
          </a:solidFill>
        </p:spPr>
        <p:txBody>
          <a:bodyPr wrap="square" rtlCol="0">
            <a:spAutoFit/>
          </a:bodyPr>
          <a:lstStyle/>
          <a:p>
            <a:pPr algn="ctr"/>
            <a:r>
              <a:rPr lang="zh-CN" altLang="en-US" sz="3200" b="1"/>
              <a:t>电荷因素</a:t>
            </a:r>
            <a:endParaRPr lang="zh-CN" altLang="en-US" sz="3200" b="1"/>
          </a:p>
        </p:txBody>
      </p:sp>
      <p:sp>
        <p:nvSpPr>
          <p:cNvPr id="10" name="文本框 9"/>
          <p:cNvSpPr txBox="1"/>
          <p:nvPr>
            <p:custDataLst>
              <p:tags r:id="rId6"/>
            </p:custDataLst>
          </p:nvPr>
        </p:nvSpPr>
        <p:spPr>
          <a:xfrm>
            <a:off x="3664083" y="4719081"/>
            <a:ext cx="1972580" cy="583565"/>
          </a:xfrm>
          <a:prstGeom prst="rect">
            <a:avLst/>
          </a:prstGeom>
          <a:solidFill>
            <a:schemeClr val="accent2">
              <a:lumMod val="20000"/>
              <a:lumOff val="80000"/>
            </a:schemeClr>
          </a:solidFill>
        </p:spPr>
        <p:txBody>
          <a:bodyPr wrap="square" rtlCol="0">
            <a:spAutoFit/>
          </a:bodyPr>
          <a:lstStyle/>
          <a:p>
            <a:pPr algn="ctr"/>
            <a:r>
              <a:rPr lang="zh-CN" altLang="en-US" sz="3200" b="1"/>
              <a:t>键性因素</a:t>
            </a:r>
            <a:endParaRPr lang="zh-CN" altLang="en-US" sz="3200" b="1"/>
          </a:p>
        </p:txBody>
      </p:sp>
      <p:sp>
        <p:nvSpPr>
          <p:cNvPr id="12" name="标题 1"/>
          <p:cNvSpPr>
            <a:spLocks noGrp="1"/>
          </p:cNvSpPr>
          <p:nvPr>
            <p:custDataLst>
              <p:tags r:id="rId7"/>
            </p:custDataLst>
          </p:nvPr>
        </p:nvSpPr>
        <p:spPr>
          <a:xfrm>
            <a:off x="5747132" y="2883636"/>
            <a:ext cx="4110864" cy="584727"/>
          </a:xfrm>
          <a:prstGeom prst="rect">
            <a:avLst/>
          </a:prstGeom>
        </p:spPr>
        <p:txBody>
          <a:bodyPr vert="horz" lIns="89983" tIns="46791" rIns="89983" bIns="46791" rtlCol="0" anchor="t" anchorCtr="0">
            <a:noAutofit/>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zh-CN" altLang="en-US" sz="3200">
                <a:solidFill>
                  <a:srgbClr val="FF0000"/>
                </a:solidFill>
              </a:rPr>
              <a:t>正负离子的电荷比</a:t>
            </a:r>
            <a:endParaRPr lang="zh-CN" altLang="en-US" sz="3200">
              <a:solidFill>
                <a:srgbClr val="FF0000"/>
              </a:solidFill>
            </a:endParaRPr>
          </a:p>
        </p:txBody>
      </p:sp>
      <p:sp>
        <p:nvSpPr>
          <p:cNvPr id="13" name="文本框 12"/>
          <p:cNvSpPr txBox="1"/>
          <p:nvPr>
            <p:custDataLst>
              <p:tags r:id="rId8"/>
            </p:custDataLst>
          </p:nvPr>
        </p:nvSpPr>
        <p:spPr>
          <a:xfrm>
            <a:off x="5493179" y="1582762"/>
            <a:ext cx="3474712" cy="583565"/>
          </a:xfrm>
          <a:prstGeom prst="rect">
            <a:avLst/>
          </a:prstGeom>
          <a:noFill/>
          <a:extLst>
            <a:ext uri="{909E8E84-426E-40DD-AFC4-6F175D3DCCD1}">
              <a14:hiddenFill xmlns:a14="http://schemas.microsoft.com/office/drawing/2010/main">
                <a:solidFill>
                  <a:schemeClr val="accent2">
                    <a:lumMod val="20000"/>
                    <a:lumOff val="80000"/>
                  </a:schemeClr>
                </a:solidFill>
              </a14:hiddenFill>
            </a:ext>
          </a:extLst>
        </p:spPr>
        <p:txBody>
          <a:bodyPr wrap="square" rtlCol="0">
            <a:spAutoFit/>
          </a:bodyPr>
          <a:lstStyle/>
          <a:p>
            <a:pPr algn="ctr"/>
            <a:r>
              <a:rPr lang="en-US" altLang="zh-CN" sz="3200" b="1">
                <a:latin typeface="Times New Roman" panose="02020603050405020304" pitchFamily="18" charset="0"/>
                <a:cs typeface="Times New Roman" panose="02020603050405020304" pitchFamily="18" charset="0"/>
              </a:rPr>
              <a:t>eg. NaCl</a:t>
            </a:r>
            <a:r>
              <a:rPr lang="zh-CN" altLang="en-US" sz="3200" b="1">
                <a:latin typeface="Times New Roman" panose="02020603050405020304" pitchFamily="18" charset="0"/>
                <a:cs typeface="Times New Roman" panose="02020603050405020304" pitchFamily="18" charset="0"/>
              </a:rPr>
              <a:t>、</a:t>
            </a:r>
            <a:r>
              <a:rPr lang="en-US" altLang="zh-CN" sz="3200" b="1">
                <a:latin typeface="Times New Roman" panose="02020603050405020304" pitchFamily="18" charset="0"/>
                <a:cs typeface="Times New Roman" panose="02020603050405020304" pitchFamily="18" charset="0"/>
              </a:rPr>
              <a:t>CsCl</a:t>
            </a:r>
            <a:endParaRPr lang="zh-CN" altLang="en-US" sz="3200" b="1">
              <a:latin typeface="Times New Roman" panose="02020603050405020304" pitchFamily="18" charset="0"/>
              <a:cs typeface="Times New Roman" panose="02020603050405020304" pitchFamily="18" charset="0"/>
            </a:endParaRPr>
          </a:p>
        </p:txBody>
      </p:sp>
      <p:sp>
        <p:nvSpPr>
          <p:cNvPr id="14" name="文本框 13"/>
          <p:cNvSpPr txBox="1"/>
          <p:nvPr>
            <p:custDataLst>
              <p:tags r:id="rId9"/>
            </p:custDataLst>
          </p:nvPr>
        </p:nvSpPr>
        <p:spPr>
          <a:xfrm>
            <a:off x="5349696" y="3622639"/>
            <a:ext cx="3474712" cy="583565"/>
          </a:xfrm>
          <a:prstGeom prst="rect">
            <a:avLst/>
          </a:prstGeom>
          <a:noFill/>
          <a:extLst>
            <a:ext uri="{909E8E84-426E-40DD-AFC4-6F175D3DCCD1}">
              <a14:hiddenFill xmlns:a14="http://schemas.microsoft.com/office/drawing/2010/main">
                <a:solidFill>
                  <a:schemeClr val="accent2">
                    <a:lumMod val="20000"/>
                    <a:lumOff val="80000"/>
                  </a:schemeClr>
                </a:solidFill>
              </a14:hiddenFill>
            </a:ext>
          </a:extLst>
        </p:spPr>
        <p:txBody>
          <a:bodyPr wrap="square" rtlCol="0">
            <a:spAutoFit/>
          </a:bodyPr>
          <a:lstStyle/>
          <a:p>
            <a:pPr algn="ctr"/>
            <a:r>
              <a:rPr lang="en-US" altLang="zh-CN" sz="3200" b="1" err="1">
                <a:latin typeface="Times New Roman" panose="02020603050405020304" pitchFamily="18" charset="0"/>
                <a:cs typeface="Times New Roman" panose="02020603050405020304" pitchFamily="18" charset="0"/>
              </a:rPr>
              <a:t>eg. CaF</a:t>
            </a:r>
            <a:r>
              <a:rPr lang="en-US" altLang="zh-CN" sz="3200" b="1" baseline="-25000">
                <a:latin typeface="Times New Roman" panose="02020603050405020304" pitchFamily="18" charset="0"/>
                <a:cs typeface="Times New Roman" panose="02020603050405020304" pitchFamily="18" charset="0"/>
              </a:rPr>
              <a:t>2</a:t>
            </a:r>
            <a:r>
              <a:rPr lang="zh-CN" altLang="en-US" sz="3200" b="1">
                <a:latin typeface="Times New Roman" panose="02020603050405020304" pitchFamily="18" charset="0"/>
                <a:cs typeface="Times New Roman" panose="02020603050405020304" pitchFamily="18" charset="0"/>
              </a:rPr>
              <a:t>、</a:t>
            </a:r>
            <a:r>
              <a:rPr lang="en-US" altLang="zh-CN" sz="3200" b="1" err="1">
                <a:latin typeface="Times New Roman" panose="02020603050405020304" pitchFamily="18" charset="0"/>
                <a:cs typeface="Times New Roman" panose="02020603050405020304" pitchFamily="18" charset="0"/>
              </a:rPr>
              <a:t>ZnS</a:t>
            </a:r>
            <a:endParaRPr lang="zh-CN" altLang="en-US" sz="3200" b="1">
              <a:latin typeface="Times New Roman" panose="02020603050405020304" pitchFamily="18" charset="0"/>
              <a:cs typeface="Times New Roman" panose="02020603050405020304" pitchFamily="18" charset="0"/>
            </a:endParaRPr>
          </a:p>
        </p:txBody>
      </p:sp>
      <p:sp>
        <p:nvSpPr>
          <p:cNvPr id="5" name="文本框 4"/>
          <p:cNvSpPr txBox="1"/>
          <p:nvPr/>
        </p:nvSpPr>
        <p:spPr>
          <a:xfrm>
            <a:off x="6318250" y="4827270"/>
            <a:ext cx="4456430" cy="368300"/>
          </a:xfrm>
          <a:prstGeom prst="rect">
            <a:avLst/>
          </a:prstGeom>
          <a:noFill/>
        </p:spPr>
        <p:txBody>
          <a:bodyPr wrap="square" rtlCol="0">
            <a:spAutoFit/>
          </a:bodyPr>
          <a:p>
            <a:pPr lvl="1" eaLnBrk="1" hangingPunct="1"/>
            <a:r>
              <a:rPr lang="zh-CN" altLang="en-US" b="1">
                <a:ea typeface="楷体_GB2312" pitchFamily="49" charset="-122"/>
                <a:sym typeface="+mn-ea"/>
              </a:rPr>
              <a:t>离子键的纯粹因素</a:t>
            </a:r>
            <a:r>
              <a:rPr lang="en-US" altLang="zh-CN" b="1">
                <a:ea typeface="楷体_GB2312" pitchFamily="49" charset="-122"/>
                <a:sym typeface="+mn-ea"/>
              </a:rPr>
              <a:t>( </a:t>
            </a:r>
            <a:r>
              <a:rPr lang="zh-CN" altLang="en-US" b="1">
                <a:ea typeface="楷体_GB2312" pitchFamily="49" charset="-122"/>
                <a:sym typeface="+mn-ea"/>
              </a:rPr>
              <a:t>本书不予讨论</a:t>
            </a:r>
            <a:r>
              <a:rPr lang="en-US" altLang="zh-CN" b="1">
                <a:ea typeface="楷体_GB2312" pitchFamily="49" charset="-122"/>
                <a:sym typeface="+mn-ea"/>
              </a:rPr>
              <a:t>)</a:t>
            </a:r>
            <a:endParaRPr lang="zh-CN" altLang="en-US"/>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2" grpId="0"/>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Text Box 2"/>
          <p:cNvSpPr txBox="1">
            <a:spLocks noChangeArrowheads="1"/>
          </p:cNvSpPr>
          <p:nvPr>
            <p:custDataLst>
              <p:tags r:id="rId1"/>
            </p:custDataLst>
          </p:nvPr>
        </p:nvSpPr>
        <p:spPr bwMode="auto">
          <a:xfrm>
            <a:off x="687119" y="359343"/>
            <a:ext cx="5657437"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00CC"/>
                </a:solidFill>
                <a:latin typeface="Times New Roman" panose="02020603050405020304" pitchFamily="18" charset="0"/>
                <a:ea typeface="黑体" panose="02010609060101010101" pitchFamily="49" charset="-122"/>
              </a:rPr>
              <a:t>小结：各类型离子晶体晶胞的比较</a:t>
            </a:r>
            <a:endParaRPr lang="zh-CN" altLang="en-US" sz="2800" b="1">
              <a:solidFill>
                <a:srgbClr val="0000CC"/>
              </a:solidFill>
              <a:latin typeface="Times New Roman" panose="02020603050405020304" pitchFamily="18" charset="0"/>
              <a:ea typeface="黑体" panose="02010609060101010101" pitchFamily="49" charset="-122"/>
            </a:endParaRPr>
          </a:p>
        </p:txBody>
      </p:sp>
      <p:graphicFrame>
        <p:nvGraphicFramePr>
          <p:cNvPr id="53251" name="Group 3"/>
          <p:cNvGraphicFramePr>
            <a:graphicFrameLocks noGrp="1"/>
          </p:cNvGraphicFramePr>
          <p:nvPr>
            <p:ph idx="1"/>
            <p:custDataLst>
              <p:tags r:id="rId2"/>
            </p:custDataLst>
          </p:nvPr>
        </p:nvGraphicFramePr>
        <p:xfrm>
          <a:off x="671734" y="952508"/>
          <a:ext cx="10823575" cy="5706745"/>
        </p:xfrm>
        <a:graphic>
          <a:graphicData uri="http://schemas.openxmlformats.org/drawingml/2006/table">
            <a:tbl>
              <a:tblPr/>
              <a:tblGrid>
                <a:gridCol w="958215"/>
                <a:gridCol w="1135380"/>
                <a:gridCol w="1661795"/>
                <a:gridCol w="1441450"/>
                <a:gridCol w="1630680"/>
                <a:gridCol w="1332230"/>
                <a:gridCol w="2663825"/>
              </a:tblGrid>
              <a:tr h="1007745">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3300"/>
                          </a:solidFill>
                          <a:effectLst/>
                          <a:latin typeface="Times New Roman" panose="02020603050405020304" pitchFamily="18" charset="0"/>
                          <a:ea typeface="黑体" panose="02010609060101010101" pitchFamily="49" charset="-122"/>
                        </a:rPr>
                        <a:t>晶体类型</a:t>
                      </a:r>
                      <a:endParaRPr kumimoji="0" lang="zh-CN" altLang="en-US" sz="2000" b="1" i="0" u="none" strike="noStrike" cap="none" normalizeH="0" baseline="0" smtClean="0">
                        <a:ln>
                          <a:noFill/>
                        </a:ln>
                        <a:solidFill>
                          <a:srgbClr val="003300"/>
                        </a:solidFill>
                        <a:effectLst/>
                        <a:latin typeface="Times New Roman" panose="02020603050405020304" pitchFamily="18" charset="0"/>
                        <a:ea typeface="黑体" panose="02010609060101010101" pitchFamily="49" charset="-122"/>
                      </a:endParaRPr>
                    </a:p>
                  </a:txBody>
                  <a:tcPr marL="91444" marR="91444" marT="45722" marB="45722" vert="horz"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3300"/>
                          </a:solidFill>
                          <a:effectLst/>
                          <a:latin typeface="Times New Roman" panose="02020603050405020304" pitchFamily="18" charset="0"/>
                          <a:ea typeface="黑体" panose="02010609060101010101" pitchFamily="49" charset="-122"/>
                        </a:rPr>
                        <a:t>晶胞类型</a:t>
                      </a:r>
                      <a:endParaRPr kumimoji="0" lang="zh-CN" altLang="en-US" sz="2000" b="1" i="0" u="none" strike="noStrike" cap="none" normalizeH="0" baseline="0" smtClean="0">
                        <a:ln>
                          <a:noFill/>
                        </a:ln>
                        <a:solidFill>
                          <a:srgbClr val="003300"/>
                        </a:solidFill>
                        <a:effectLst/>
                        <a:latin typeface="Times New Roman" panose="02020603050405020304" pitchFamily="18" charset="0"/>
                        <a:ea typeface="黑体" panose="02010609060101010101" pitchFamily="49" charset="-122"/>
                      </a:endParaRPr>
                    </a:p>
                  </a:txBody>
                  <a:tcPr marL="91444" marR="91444" marT="45722" marB="45722"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3300"/>
                          </a:solidFill>
                          <a:effectLst/>
                          <a:latin typeface="Times New Roman" panose="02020603050405020304" pitchFamily="18" charset="0"/>
                          <a:ea typeface="黑体" panose="02010609060101010101" pitchFamily="49" charset="-122"/>
                        </a:rPr>
                        <a:t>晶胞结构示意图</a:t>
                      </a:r>
                      <a:endParaRPr kumimoji="0" lang="zh-CN" altLang="en-US" sz="2000" b="1" i="0" u="none" strike="noStrike" cap="none" normalizeH="0" baseline="0" smtClean="0">
                        <a:ln>
                          <a:noFill/>
                        </a:ln>
                        <a:solidFill>
                          <a:srgbClr val="003300"/>
                        </a:solidFill>
                        <a:effectLst/>
                        <a:latin typeface="Times New Roman" panose="02020603050405020304" pitchFamily="18" charset="0"/>
                        <a:ea typeface="黑体" panose="02010609060101010101" pitchFamily="49" charset="-122"/>
                      </a:endParaRPr>
                    </a:p>
                  </a:txBody>
                  <a:tcPr marL="91444" marR="91444" marT="45722" marB="45722"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3300"/>
                          </a:solidFill>
                          <a:effectLst/>
                          <a:latin typeface="Times New Roman" panose="02020603050405020304" pitchFamily="18" charset="0"/>
                          <a:ea typeface="黑体" panose="02010609060101010101" pitchFamily="49" charset="-122"/>
                        </a:rPr>
                        <a:t>配位数</a:t>
                      </a:r>
                      <a:endParaRPr kumimoji="0" lang="zh-CN" altLang="en-US" sz="2000" b="1" i="0" u="none" strike="noStrike" cap="none" normalizeH="0" baseline="0" smtClean="0">
                        <a:ln>
                          <a:noFill/>
                        </a:ln>
                        <a:solidFill>
                          <a:srgbClr val="003300"/>
                        </a:solidFill>
                        <a:effectLst/>
                        <a:latin typeface="Times New Roman" panose="02020603050405020304" pitchFamily="18" charset="0"/>
                        <a:ea typeface="黑体" panose="02010609060101010101" pitchFamily="49" charset="-122"/>
                      </a:endParaRPr>
                    </a:p>
                  </a:txBody>
                  <a:tcPr marL="91444" marR="91444" marT="45722" marB="45722"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3300"/>
                          </a:solidFill>
                          <a:effectLst/>
                          <a:latin typeface="Times New Roman" panose="02020603050405020304" pitchFamily="18" charset="0"/>
                          <a:ea typeface="黑体" panose="02010609060101010101" pitchFamily="49" charset="-122"/>
                        </a:rPr>
                        <a:t>距离最近且相等的相反离子</a:t>
                      </a:r>
                      <a:endParaRPr kumimoji="0" lang="zh-CN" altLang="en-US" sz="2000" b="1" i="0" u="none" strike="noStrike" cap="none" normalizeH="0" baseline="0" smtClean="0">
                        <a:ln>
                          <a:noFill/>
                        </a:ln>
                        <a:solidFill>
                          <a:srgbClr val="003300"/>
                        </a:solidFill>
                        <a:effectLst/>
                        <a:latin typeface="Times New Roman" panose="02020603050405020304" pitchFamily="18" charset="0"/>
                        <a:ea typeface="黑体" panose="02010609060101010101" pitchFamily="49" charset="-122"/>
                      </a:endParaRPr>
                    </a:p>
                  </a:txBody>
                  <a:tcPr marL="91444" marR="91444" marT="45722" marB="45722"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3300"/>
                          </a:solidFill>
                          <a:effectLst/>
                          <a:latin typeface="Times New Roman" panose="02020603050405020304" pitchFamily="18" charset="0"/>
                          <a:ea typeface="黑体" panose="02010609060101010101" pitchFamily="49" charset="-122"/>
                        </a:rPr>
                        <a:t>每个晶胞含有离子数</a:t>
                      </a:r>
                      <a:endParaRPr kumimoji="0" lang="zh-CN" altLang="en-US" sz="2000" b="1" i="0" u="none" strike="noStrike" cap="none" normalizeH="0" baseline="0" smtClean="0">
                        <a:ln>
                          <a:noFill/>
                        </a:ln>
                        <a:solidFill>
                          <a:srgbClr val="003300"/>
                        </a:solidFill>
                        <a:effectLst/>
                        <a:latin typeface="Times New Roman" panose="02020603050405020304" pitchFamily="18" charset="0"/>
                        <a:ea typeface="黑体" panose="02010609060101010101" pitchFamily="49" charset="-122"/>
                      </a:endParaRPr>
                    </a:p>
                  </a:txBody>
                  <a:tcPr marL="91444" marR="91444" marT="45722" marB="45722"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rgbClr val="003300"/>
                          </a:solidFill>
                          <a:effectLst/>
                          <a:latin typeface="Times New Roman" panose="02020603050405020304" pitchFamily="18" charset="0"/>
                          <a:ea typeface="黑体" panose="02010609060101010101" pitchFamily="49" charset="-122"/>
                        </a:rPr>
                        <a:t>实例</a:t>
                      </a:r>
                      <a:endParaRPr kumimoji="0" lang="zh-CN" altLang="en-US" sz="2000" b="1" i="0" u="none" strike="noStrike" cap="none" normalizeH="0" baseline="0" smtClean="0">
                        <a:ln>
                          <a:noFill/>
                        </a:ln>
                        <a:solidFill>
                          <a:srgbClr val="003300"/>
                        </a:solidFill>
                        <a:effectLst/>
                        <a:latin typeface="Times New Roman" panose="02020603050405020304" pitchFamily="18" charset="0"/>
                        <a:ea typeface="黑体" panose="02010609060101010101" pitchFamily="49" charset="-122"/>
                      </a:endParaRPr>
                    </a:p>
                  </a:txBody>
                  <a:tcPr marL="91444" marR="91444" marT="45722" marB="45722" vert="horz"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70305">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20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NaCl</a:t>
                      </a:r>
                      <a:r>
                        <a:rPr kumimoji="0" lang="zh-CN" altLang="en-US" sz="20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型</a:t>
                      </a:r>
                      <a:endParaRPr kumimoji="0" lang="zh-CN" altLang="en-US" sz="20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8720">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2000" b="1" i="0" u="none" strike="noStrike" cap="none" normalizeH="0" baseline="0" smtClean="0">
                        <a:ln>
                          <a:noFill/>
                        </a:ln>
                        <a:solidFill>
                          <a:srgbClr val="6633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smtClean="0">
                          <a:ln>
                            <a:noFill/>
                          </a:ln>
                          <a:solidFill>
                            <a:srgbClr val="663300"/>
                          </a:solidFill>
                          <a:effectLst/>
                          <a:latin typeface="Times New Roman" panose="02020603050405020304" pitchFamily="18" charset="0"/>
                          <a:ea typeface="宋体" panose="02010600030101010101" pitchFamily="2" charset="-122"/>
                          <a:cs typeface="Times New Roman" panose="02020603050405020304" pitchFamily="18" charset="0"/>
                        </a:rPr>
                        <a:t> AB</a:t>
                      </a:r>
                      <a:endParaRPr kumimoji="0" lang="en-US" altLang="zh-CN" sz="2000" b="1" i="0" u="none" strike="noStrike" cap="none" normalizeH="0" baseline="0" smtClean="0">
                        <a:ln>
                          <a:noFill/>
                        </a:ln>
                        <a:solidFill>
                          <a:srgbClr val="66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20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CsCl</a:t>
                      </a:r>
                      <a:r>
                        <a:rPr kumimoji="0" lang="zh-CN" altLang="en-US" sz="20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型</a:t>
                      </a:r>
                      <a:endParaRPr kumimoji="0" lang="zh-CN" altLang="en-US" sz="20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70305">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rgbClr val="66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20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ZnS</a:t>
                      </a:r>
                      <a:r>
                        <a:rPr kumimoji="0" lang="zh-CN" altLang="en-US" sz="20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型</a:t>
                      </a:r>
                      <a:endParaRPr kumimoji="0" lang="zh-CN" altLang="en-US" sz="20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69670">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smtClean="0">
                          <a:ln>
                            <a:noFill/>
                          </a:ln>
                          <a:solidFill>
                            <a:srgbClr val="663300"/>
                          </a:solidFill>
                          <a:effectLst/>
                          <a:latin typeface="Times New Roman" panose="02020603050405020304" pitchFamily="18" charset="0"/>
                          <a:ea typeface="宋体" panose="02010600030101010101" pitchFamily="2" charset="-122"/>
                          <a:cs typeface="Times New Roman" panose="02020603050405020304" pitchFamily="18" charset="0"/>
                        </a:rPr>
                        <a:t>AB</a:t>
                      </a:r>
                      <a:r>
                        <a:rPr kumimoji="0" lang="en-US" altLang="zh-CN" sz="2000" b="1" i="0" u="none" strike="noStrike" cap="none" normalizeH="0" baseline="-25000" smtClean="0">
                          <a:ln>
                            <a:noFill/>
                          </a:ln>
                          <a:solidFill>
                            <a:srgbClr val="6633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smtClean="0">
                        <a:ln>
                          <a:noFill/>
                        </a:ln>
                        <a:solidFill>
                          <a:srgbClr val="66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20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CaF</a:t>
                      </a:r>
                      <a:r>
                        <a:rPr kumimoji="0" lang="en-US" altLang="zh-CN" sz="2000" b="1" i="0" u="none" strike="noStrike" cap="none" normalizeH="0" baseline="-2500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20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型</a:t>
                      </a:r>
                      <a:endParaRPr kumimoji="0" lang="zh-CN" altLang="en-US" sz="20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4" marR="91444" marT="45722" marB="45722" vert="horz"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6677" name="Picture 55"/>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bwMode="auto">
          <a:xfrm>
            <a:off x="3000173" y="4435598"/>
            <a:ext cx="1225607" cy="101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78" name="Group 56"/>
          <p:cNvGrpSpPr/>
          <p:nvPr>
            <p:custDataLst>
              <p:tags r:id="rId5"/>
            </p:custDataLst>
          </p:nvPr>
        </p:nvGrpSpPr>
        <p:grpSpPr>
          <a:xfrm>
            <a:off x="3000173" y="3197290"/>
            <a:ext cx="1225607" cy="1081138"/>
            <a:chOff x="4320" y="2016"/>
            <a:chExt cx="1152" cy="1104"/>
          </a:xfrm>
        </p:grpSpPr>
        <p:grpSp>
          <p:nvGrpSpPr>
            <p:cNvPr id="26733" name="Group 57"/>
            <p:cNvGrpSpPr/>
            <p:nvPr>
              <p:custDataLst>
                <p:tags r:id="rId6"/>
              </p:custDataLst>
            </p:nvPr>
          </p:nvGrpSpPr>
          <p:grpSpPr>
            <a:xfrm>
              <a:off x="4416" y="2112"/>
              <a:ext cx="960" cy="960"/>
              <a:chOff x="4416" y="2112"/>
              <a:chExt cx="960" cy="960"/>
            </a:xfrm>
          </p:grpSpPr>
          <p:sp>
            <p:nvSpPr>
              <p:cNvPr id="26744" name="Line 58"/>
              <p:cNvSpPr>
                <a:spLocks noChangeShapeType="1"/>
              </p:cNvSpPr>
              <p:nvPr>
                <p:custDataLst>
                  <p:tags r:id="rId7"/>
                </p:custDataLst>
              </p:nvPr>
            </p:nvSpPr>
            <p:spPr bwMode="auto">
              <a:xfrm flipV="1">
                <a:off x="4464" y="2880"/>
                <a:ext cx="192" cy="111"/>
              </a:xfrm>
              <a:prstGeom prst="line">
                <a:avLst/>
              </a:prstGeom>
              <a:noFill/>
              <a:ln w="31750" cap="sq">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45" name="Line 59"/>
              <p:cNvSpPr>
                <a:spLocks noChangeShapeType="1"/>
              </p:cNvSpPr>
              <p:nvPr>
                <p:custDataLst>
                  <p:tags r:id="rId8"/>
                </p:custDataLst>
              </p:nvPr>
            </p:nvSpPr>
            <p:spPr bwMode="auto">
              <a:xfrm>
                <a:off x="4704" y="2784"/>
                <a:ext cx="672" cy="0"/>
              </a:xfrm>
              <a:prstGeom prst="line">
                <a:avLst/>
              </a:prstGeom>
              <a:noFill/>
              <a:ln w="34925" cap="sq">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46" name="Line 60"/>
              <p:cNvSpPr>
                <a:spLocks noChangeShapeType="1"/>
              </p:cNvSpPr>
              <p:nvPr>
                <p:custDataLst>
                  <p:tags r:id="rId9"/>
                </p:custDataLst>
              </p:nvPr>
            </p:nvSpPr>
            <p:spPr bwMode="auto">
              <a:xfrm flipV="1">
                <a:off x="5136" y="2880"/>
                <a:ext cx="192" cy="111"/>
              </a:xfrm>
              <a:prstGeom prst="line">
                <a:avLst/>
              </a:prstGeom>
              <a:noFill/>
              <a:ln w="31750" cap="sq">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47" name="Line 61"/>
              <p:cNvSpPr>
                <a:spLocks noChangeShapeType="1"/>
              </p:cNvSpPr>
              <p:nvPr>
                <p:custDataLst>
                  <p:tags r:id="rId10"/>
                </p:custDataLst>
              </p:nvPr>
            </p:nvSpPr>
            <p:spPr bwMode="auto">
              <a:xfrm>
                <a:off x="4464" y="3072"/>
                <a:ext cx="672" cy="0"/>
              </a:xfrm>
              <a:prstGeom prst="line">
                <a:avLst/>
              </a:prstGeom>
              <a:noFill/>
              <a:ln w="34925" cap="sq">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48" name="Line 62"/>
              <p:cNvSpPr>
                <a:spLocks noChangeShapeType="1"/>
              </p:cNvSpPr>
              <p:nvPr>
                <p:custDataLst>
                  <p:tags r:id="rId11"/>
                </p:custDataLst>
              </p:nvPr>
            </p:nvSpPr>
            <p:spPr bwMode="auto">
              <a:xfrm flipH="1">
                <a:off x="4464" y="2352"/>
                <a:ext cx="0" cy="672"/>
              </a:xfrm>
              <a:prstGeom prst="line">
                <a:avLst/>
              </a:prstGeom>
              <a:noFill/>
              <a:ln w="34925" cap="sq">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49" name="Line 63"/>
              <p:cNvSpPr>
                <a:spLocks noChangeShapeType="1"/>
              </p:cNvSpPr>
              <p:nvPr>
                <p:custDataLst>
                  <p:tags r:id="rId12"/>
                </p:custDataLst>
              </p:nvPr>
            </p:nvSpPr>
            <p:spPr bwMode="auto">
              <a:xfrm flipV="1">
                <a:off x="5088" y="2208"/>
                <a:ext cx="192" cy="111"/>
              </a:xfrm>
              <a:prstGeom prst="line">
                <a:avLst/>
              </a:prstGeom>
              <a:noFill/>
              <a:ln w="31750" cap="sq">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50" name="Line 64"/>
              <p:cNvSpPr>
                <a:spLocks noChangeShapeType="1"/>
              </p:cNvSpPr>
              <p:nvPr>
                <p:custDataLst>
                  <p:tags r:id="rId13"/>
                </p:custDataLst>
              </p:nvPr>
            </p:nvSpPr>
            <p:spPr bwMode="auto">
              <a:xfrm flipH="1">
                <a:off x="5328" y="2160"/>
                <a:ext cx="0" cy="672"/>
              </a:xfrm>
              <a:prstGeom prst="line">
                <a:avLst/>
              </a:prstGeom>
              <a:noFill/>
              <a:ln w="34925" cap="sq">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51" name="Line 65"/>
              <p:cNvSpPr>
                <a:spLocks noChangeShapeType="1"/>
              </p:cNvSpPr>
              <p:nvPr>
                <p:custDataLst>
                  <p:tags r:id="rId14"/>
                </p:custDataLst>
              </p:nvPr>
            </p:nvSpPr>
            <p:spPr bwMode="auto">
              <a:xfrm flipH="1">
                <a:off x="5136" y="2304"/>
                <a:ext cx="0" cy="672"/>
              </a:xfrm>
              <a:prstGeom prst="line">
                <a:avLst/>
              </a:prstGeom>
              <a:noFill/>
              <a:ln w="34925" cap="sq">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52" name="Line 66"/>
              <p:cNvSpPr>
                <a:spLocks noChangeShapeType="1"/>
              </p:cNvSpPr>
              <p:nvPr>
                <p:custDataLst>
                  <p:tags r:id="rId15"/>
                </p:custDataLst>
              </p:nvPr>
            </p:nvSpPr>
            <p:spPr bwMode="auto">
              <a:xfrm flipH="1">
                <a:off x="4656" y="2160"/>
                <a:ext cx="0" cy="672"/>
              </a:xfrm>
              <a:prstGeom prst="line">
                <a:avLst/>
              </a:prstGeom>
              <a:noFill/>
              <a:ln w="34925" cap="sq">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53" name="Line 67"/>
              <p:cNvSpPr>
                <a:spLocks noChangeShapeType="1"/>
              </p:cNvSpPr>
              <p:nvPr>
                <p:custDataLst>
                  <p:tags r:id="rId16"/>
                </p:custDataLst>
              </p:nvPr>
            </p:nvSpPr>
            <p:spPr bwMode="auto">
              <a:xfrm>
                <a:off x="4416" y="2400"/>
                <a:ext cx="672" cy="0"/>
              </a:xfrm>
              <a:prstGeom prst="line">
                <a:avLst/>
              </a:prstGeom>
              <a:noFill/>
              <a:ln w="34925" cap="sq">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54" name="Line 68"/>
              <p:cNvSpPr>
                <a:spLocks noChangeShapeType="1"/>
              </p:cNvSpPr>
              <p:nvPr>
                <p:custDataLst>
                  <p:tags r:id="rId17"/>
                </p:custDataLst>
              </p:nvPr>
            </p:nvSpPr>
            <p:spPr bwMode="auto">
              <a:xfrm flipV="1">
                <a:off x="4464" y="2160"/>
                <a:ext cx="192" cy="111"/>
              </a:xfrm>
              <a:prstGeom prst="line">
                <a:avLst/>
              </a:prstGeom>
              <a:noFill/>
              <a:ln w="31750" cap="sq">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55" name="Line 69"/>
              <p:cNvSpPr>
                <a:spLocks noChangeShapeType="1"/>
              </p:cNvSpPr>
              <p:nvPr>
                <p:custDataLst>
                  <p:tags r:id="rId18"/>
                </p:custDataLst>
              </p:nvPr>
            </p:nvSpPr>
            <p:spPr bwMode="auto">
              <a:xfrm>
                <a:off x="4656" y="2112"/>
                <a:ext cx="672" cy="0"/>
              </a:xfrm>
              <a:prstGeom prst="line">
                <a:avLst/>
              </a:prstGeom>
              <a:noFill/>
              <a:ln w="34925" cap="sq">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734" name="Group 70"/>
            <p:cNvGrpSpPr/>
            <p:nvPr>
              <p:custDataLst>
                <p:tags r:id="rId19"/>
              </p:custDataLst>
            </p:nvPr>
          </p:nvGrpSpPr>
          <p:grpSpPr>
            <a:xfrm>
              <a:off x="4320" y="2016"/>
              <a:ext cx="1152" cy="1104"/>
              <a:chOff x="4320" y="2016"/>
              <a:chExt cx="1152" cy="1104"/>
            </a:xfrm>
          </p:grpSpPr>
          <p:sp>
            <p:nvSpPr>
              <p:cNvPr id="26736" name="Oval 71"/>
              <p:cNvSpPr>
                <a:spLocks noChangeArrowheads="1"/>
              </p:cNvSpPr>
              <p:nvPr>
                <p:custDataLst>
                  <p:tags r:id="rId20"/>
                </p:custDataLst>
              </p:nvPr>
            </p:nvSpPr>
            <p:spPr bwMode="auto">
              <a:xfrm>
                <a:off x="4560" y="2016"/>
                <a:ext cx="240" cy="240"/>
              </a:xfrm>
              <a:prstGeom prst="ellipse">
                <a:avLst/>
              </a:prstGeom>
              <a:gradFill rotWithShape="0">
                <a:gsLst>
                  <a:gs pos="0">
                    <a:schemeClr val="tx1"/>
                  </a:gs>
                  <a:gs pos="100000">
                    <a:srgbClr val="00FF00"/>
                  </a:gs>
                </a:gsLst>
                <a:path path="shape">
                  <a:fillToRect l="50000" t="50000" r="50000" b="50000"/>
                </a:path>
              </a:gradFill>
              <a:ln w="12700" cap="sq">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26737" name="Oval 72"/>
              <p:cNvSpPr>
                <a:spLocks noChangeArrowheads="1"/>
              </p:cNvSpPr>
              <p:nvPr>
                <p:custDataLst>
                  <p:tags r:id="rId21"/>
                </p:custDataLst>
              </p:nvPr>
            </p:nvSpPr>
            <p:spPr bwMode="auto">
              <a:xfrm>
                <a:off x="4320" y="2208"/>
                <a:ext cx="240" cy="240"/>
              </a:xfrm>
              <a:prstGeom prst="ellipse">
                <a:avLst/>
              </a:prstGeom>
              <a:gradFill rotWithShape="0">
                <a:gsLst>
                  <a:gs pos="0">
                    <a:schemeClr val="tx1"/>
                  </a:gs>
                  <a:gs pos="100000">
                    <a:srgbClr val="00FF00"/>
                  </a:gs>
                </a:gsLst>
                <a:path path="shape">
                  <a:fillToRect l="50000" t="50000" r="50000" b="50000"/>
                </a:path>
              </a:gradFill>
              <a:ln w="12700" cap="sq">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26738" name="Oval 73"/>
              <p:cNvSpPr>
                <a:spLocks noChangeArrowheads="1"/>
              </p:cNvSpPr>
              <p:nvPr>
                <p:custDataLst>
                  <p:tags r:id="rId22"/>
                </p:custDataLst>
              </p:nvPr>
            </p:nvSpPr>
            <p:spPr bwMode="auto">
              <a:xfrm>
                <a:off x="5232" y="2016"/>
                <a:ext cx="240" cy="240"/>
              </a:xfrm>
              <a:prstGeom prst="ellipse">
                <a:avLst/>
              </a:prstGeom>
              <a:gradFill rotWithShape="0">
                <a:gsLst>
                  <a:gs pos="0">
                    <a:schemeClr val="tx1"/>
                  </a:gs>
                  <a:gs pos="100000">
                    <a:srgbClr val="00FF00"/>
                  </a:gs>
                </a:gsLst>
                <a:path path="shape">
                  <a:fillToRect l="50000" t="50000" r="50000" b="50000"/>
                </a:path>
              </a:gradFill>
              <a:ln w="12700" cap="sq">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26739" name="Oval 74"/>
              <p:cNvSpPr>
                <a:spLocks noChangeArrowheads="1"/>
              </p:cNvSpPr>
              <p:nvPr>
                <p:custDataLst>
                  <p:tags r:id="rId23"/>
                </p:custDataLst>
              </p:nvPr>
            </p:nvSpPr>
            <p:spPr bwMode="auto">
              <a:xfrm>
                <a:off x="4944" y="2208"/>
                <a:ext cx="240" cy="240"/>
              </a:xfrm>
              <a:prstGeom prst="ellipse">
                <a:avLst/>
              </a:prstGeom>
              <a:gradFill rotWithShape="0">
                <a:gsLst>
                  <a:gs pos="0">
                    <a:schemeClr val="tx1"/>
                  </a:gs>
                  <a:gs pos="100000">
                    <a:srgbClr val="00FF00"/>
                  </a:gs>
                </a:gsLst>
                <a:path path="shape">
                  <a:fillToRect l="50000" t="50000" r="50000" b="50000"/>
                </a:path>
              </a:gradFill>
              <a:ln w="12700" cap="sq">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26740" name="Oval 75"/>
              <p:cNvSpPr>
                <a:spLocks noChangeArrowheads="1"/>
              </p:cNvSpPr>
              <p:nvPr>
                <p:custDataLst>
                  <p:tags r:id="rId24"/>
                </p:custDataLst>
              </p:nvPr>
            </p:nvSpPr>
            <p:spPr bwMode="auto">
              <a:xfrm>
                <a:off x="4560" y="2688"/>
                <a:ext cx="240" cy="240"/>
              </a:xfrm>
              <a:prstGeom prst="ellipse">
                <a:avLst/>
              </a:prstGeom>
              <a:gradFill rotWithShape="0">
                <a:gsLst>
                  <a:gs pos="0">
                    <a:schemeClr val="tx1"/>
                  </a:gs>
                  <a:gs pos="100000">
                    <a:srgbClr val="00FF00"/>
                  </a:gs>
                </a:gsLst>
                <a:path path="shape">
                  <a:fillToRect l="50000" t="50000" r="50000" b="50000"/>
                </a:path>
              </a:gradFill>
              <a:ln w="12700" cap="sq">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26741" name="Oval 76"/>
              <p:cNvSpPr>
                <a:spLocks noChangeArrowheads="1"/>
              </p:cNvSpPr>
              <p:nvPr>
                <p:custDataLst>
                  <p:tags r:id="rId25"/>
                </p:custDataLst>
              </p:nvPr>
            </p:nvSpPr>
            <p:spPr bwMode="auto">
              <a:xfrm>
                <a:off x="4320" y="2880"/>
                <a:ext cx="240" cy="240"/>
              </a:xfrm>
              <a:prstGeom prst="ellipse">
                <a:avLst/>
              </a:prstGeom>
              <a:gradFill rotWithShape="0">
                <a:gsLst>
                  <a:gs pos="0">
                    <a:schemeClr val="tx1"/>
                  </a:gs>
                  <a:gs pos="100000">
                    <a:srgbClr val="00FF00"/>
                  </a:gs>
                </a:gsLst>
                <a:path path="shape">
                  <a:fillToRect l="50000" t="50000" r="50000" b="50000"/>
                </a:path>
              </a:gradFill>
              <a:ln w="12700" cap="sq">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26742" name="Oval 77"/>
              <p:cNvSpPr>
                <a:spLocks noChangeArrowheads="1"/>
              </p:cNvSpPr>
              <p:nvPr>
                <p:custDataLst>
                  <p:tags r:id="rId26"/>
                </p:custDataLst>
              </p:nvPr>
            </p:nvSpPr>
            <p:spPr bwMode="auto">
              <a:xfrm>
                <a:off x="5232" y="2688"/>
                <a:ext cx="240" cy="240"/>
              </a:xfrm>
              <a:prstGeom prst="ellipse">
                <a:avLst/>
              </a:prstGeom>
              <a:gradFill rotWithShape="0">
                <a:gsLst>
                  <a:gs pos="0">
                    <a:schemeClr val="tx1"/>
                  </a:gs>
                  <a:gs pos="100000">
                    <a:srgbClr val="00FF00"/>
                  </a:gs>
                </a:gsLst>
                <a:path path="shape">
                  <a:fillToRect l="50000" t="50000" r="50000" b="50000"/>
                </a:path>
              </a:gradFill>
              <a:ln w="12700" cap="sq">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26743" name="Oval 78"/>
              <p:cNvSpPr>
                <a:spLocks noChangeArrowheads="1"/>
              </p:cNvSpPr>
              <p:nvPr>
                <p:custDataLst>
                  <p:tags r:id="rId27"/>
                </p:custDataLst>
              </p:nvPr>
            </p:nvSpPr>
            <p:spPr bwMode="auto">
              <a:xfrm>
                <a:off x="4992" y="2880"/>
                <a:ext cx="240" cy="240"/>
              </a:xfrm>
              <a:prstGeom prst="ellipse">
                <a:avLst/>
              </a:prstGeom>
              <a:gradFill rotWithShape="0">
                <a:gsLst>
                  <a:gs pos="0">
                    <a:schemeClr val="tx1"/>
                  </a:gs>
                  <a:gs pos="100000">
                    <a:srgbClr val="00FF00"/>
                  </a:gs>
                </a:gsLst>
                <a:path path="shape">
                  <a:fillToRect l="50000" t="50000" r="50000" b="50000"/>
                </a:path>
              </a:gradFill>
              <a:ln w="12700" cap="sq">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grpSp>
        <p:sp>
          <p:nvSpPr>
            <p:cNvPr id="26735" name="Oval 79"/>
            <p:cNvSpPr>
              <a:spLocks noChangeArrowheads="1"/>
            </p:cNvSpPr>
            <p:nvPr>
              <p:custDataLst>
                <p:tags r:id="rId28"/>
              </p:custDataLst>
            </p:nvPr>
          </p:nvSpPr>
          <p:spPr bwMode="auto">
            <a:xfrm>
              <a:off x="4800" y="2544"/>
              <a:ext cx="144" cy="144"/>
            </a:xfrm>
            <a:prstGeom prst="ellipse">
              <a:avLst/>
            </a:prstGeom>
            <a:gradFill rotWithShape="0">
              <a:gsLst>
                <a:gs pos="0">
                  <a:schemeClr val="tx1"/>
                </a:gs>
                <a:gs pos="100000">
                  <a:srgbClr val="FF3300"/>
                </a:gs>
              </a:gsLst>
              <a:path path="shape">
                <a:fillToRect l="50000" t="50000" r="50000" b="50000"/>
              </a:path>
            </a:gradFill>
            <a:ln w="12700" cap="sq">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grpSp>
      <p:pic>
        <p:nvPicPr>
          <p:cNvPr id="26679" name="Picture 80" descr="3-29"/>
          <p:cNvPicPr>
            <a:picLocks noChangeAspect="1" noChangeArrowheads="1"/>
          </p:cNvPicPr>
          <p:nvPr>
            <p:custDataLst>
              <p:tags r:id="rId29"/>
            </p:custDataLst>
          </p:nvPr>
        </p:nvPicPr>
        <p:blipFill>
          <a:blip r:embed="rId30">
            <a:lum bright="-14000" contrast="24000"/>
            <a:extLst>
              <a:ext uri="{28A0092B-C50C-407E-A947-70E740481C1C}">
                <a14:useLocalDpi xmlns:a14="http://schemas.microsoft.com/office/drawing/2010/main" val="0"/>
              </a:ext>
            </a:extLst>
          </a:blip>
          <a:stretch>
            <a:fillRect/>
          </a:stretch>
        </p:blipFill>
        <p:spPr bwMode="auto">
          <a:xfrm>
            <a:off x="3001761" y="5588176"/>
            <a:ext cx="1224019" cy="1060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0" name="Picture 81"/>
          <p:cNvPicPr>
            <a:picLocks noChangeAspect="1" noChangeArrowheads="1"/>
          </p:cNvPicPr>
          <p:nvPr>
            <p:custDataLst>
              <p:tags r:id="rId31"/>
            </p:custDataLst>
          </p:nvPr>
        </p:nvPicPr>
        <p:blipFill>
          <a:blip r:embed="rId32">
            <a:extLst>
              <a:ext uri="{28A0092B-C50C-407E-A947-70E740481C1C}">
                <a14:useLocalDpi xmlns:a14="http://schemas.microsoft.com/office/drawing/2010/main" val="0"/>
              </a:ext>
            </a:extLst>
          </a:blip>
          <a:stretch>
            <a:fillRect/>
          </a:stretch>
        </p:blipFill>
        <p:spPr bwMode="auto">
          <a:xfrm>
            <a:off x="2957308" y="2044711"/>
            <a:ext cx="1297048" cy="10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30" name="Rectangle 82"/>
          <p:cNvSpPr>
            <a:spLocks noChangeArrowheads="1"/>
          </p:cNvSpPr>
          <p:nvPr>
            <p:custDataLst>
              <p:tags r:id="rId33"/>
            </p:custDataLst>
          </p:nvPr>
        </p:nvSpPr>
        <p:spPr bwMode="auto">
          <a:xfrm>
            <a:off x="4584488" y="2066938"/>
            <a:ext cx="8985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CC"/>
                </a:solidFill>
                <a:latin typeface="Times New Roman" panose="02020603050405020304" pitchFamily="18" charset="0"/>
                <a:cs typeface="Times New Roman" panose="02020603050405020304" pitchFamily="18" charset="0"/>
              </a:rPr>
              <a:t>Na</a:t>
            </a:r>
            <a:r>
              <a:rPr lang="en-US" altLang="zh-CN" sz="2400" b="1" baseline="30000">
                <a:solidFill>
                  <a:srgbClr val="0000CC"/>
                </a:solidFill>
                <a:latin typeface="Times New Roman" panose="02020603050405020304" pitchFamily="18" charset="0"/>
                <a:cs typeface="Times New Roman" panose="02020603050405020304" pitchFamily="18" charset="0"/>
              </a:rPr>
              <a:t>+</a:t>
            </a:r>
            <a:r>
              <a:rPr lang="zh-CN" altLang="en-US" b="1">
                <a:latin typeface="Times New Roman" panose="02020603050405020304" pitchFamily="18" charset="0"/>
                <a:cs typeface="Times New Roman" panose="02020603050405020304" pitchFamily="18" charset="0"/>
              </a:rPr>
              <a:t>：</a:t>
            </a:r>
            <a:endParaRPr lang="zh-CN" altLang="en-US" b="1">
              <a:latin typeface="Times New Roman" panose="02020603050405020304" pitchFamily="18" charset="0"/>
              <a:cs typeface="Times New Roman" panose="02020603050405020304" pitchFamily="18" charset="0"/>
            </a:endParaRPr>
          </a:p>
        </p:txBody>
      </p:sp>
      <p:sp>
        <p:nvSpPr>
          <p:cNvPr id="53331" name="Rectangle 83"/>
          <p:cNvSpPr>
            <a:spLocks noChangeArrowheads="1"/>
          </p:cNvSpPr>
          <p:nvPr>
            <p:custDataLst>
              <p:tags r:id="rId34"/>
            </p:custDataLst>
          </p:nvPr>
        </p:nvSpPr>
        <p:spPr bwMode="auto">
          <a:xfrm>
            <a:off x="5349699" y="2059001"/>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FF3300"/>
                </a:solidFill>
                <a:latin typeface="Times New Roman" panose="02020603050405020304" pitchFamily="18" charset="0"/>
                <a:cs typeface="Times New Roman" panose="02020603050405020304" pitchFamily="18" charset="0"/>
              </a:rPr>
              <a:t>6</a:t>
            </a:r>
            <a:endParaRPr lang="en-US" altLang="zh-CN" sz="2400">
              <a:solidFill>
                <a:srgbClr val="FF3300"/>
              </a:solidFill>
              <a:latin typeface="Times New Roman" panose="02020603050405020304" pitchFamily="18" charset="0"/>
              <a:cs typeface="Times New Roman" panose="02020603050405020304" pitchFamily="18" charset="0"/>
            </a:endParaRPr>
          </a:p>
        </p:txBody>
      </p:sp>
      <p:sp>
        <p:nvSpPr>
          <p:cNvPr id="53332" name="Rectangle 84"/>
          <p:cNvSpPr>
            <a:spLocks noChangeArrowheads="1"/>
          </p:cNvSpPr>
          <p:nvPr>
            <p:custDataLst>
              <p:tags r:id="rId35"/>
            </p:custDataLst>
          </p:nvPr>
        </p:nvSpPr>
        <p:spPr bwMode="auto">
          <a:xfrm>
            <a:off x="4584488" y="2571786"/>
            <a:ext cx="75311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CC"/>
                </a:solidFill>
                <a:latin typeface="Times New Roman" panose="02020603050405020304" pitchFamily="18" charset="0"/>
                <a:cs typeface="Times New Roman" panose="02020603050405020304" pitchFamily="18" charset="0"/>
              </a:rPr>
              <a:t>Cl</a:t>
            </a:r>
            <a:r>
              <a:rPr lang="en-US" altLang="zh-CN" sz="2400" b="1" baseline="30000">
                <a:solidFill>
                  <a:srgbClr val="0000CC"/>
                </a:solidFill>
                <a:latin typeface="Times New Roman" panose="02020603050405020304" pitchFamily="18" charset="0"/>
                <a:cs typeface="Times New Roman" panose="02020603050405020304" pitchFamily="18" charset="0"/>
              </a:rPr>
              <a:t>-</a:t>
            </a:r>
            <a:r>
              <a:rPr lang="zh-CN" altLang="en-US" sz="2400" b="1" baseline="-25000">
                <a:solidFill>
                  <a:srgbClr val="0000CC"/>
                </a:solidFill>
                <a:latin typeface="Times New Roman" panose="02020603050405020304" pitchFamily="18" charset="0"/>
                <a:cs typeface="Times New Roman" panose="02020603050405020304" pitchFamily="18" charset="0"/>
              </a:rPr>
              <a:t>：</a:t>
            </a:r>
            <a:endParaRPr lang="zh-CN" altLang="en-US" sz="2400" b="1" baseline="-25000">
              <a:solidFill>
                <a:srgbClr val="0000CC"/>
              </a:solidFill>
              <a:latin typeface="Times New Roman" panose="02020603050405020304" pitchFamily="18" charset="0"/>
              <a:cs typeface="Times New Roman" panose="02020603050405020304" pitchFamily="18" charset="0"/>
            </a:endParaRPr>
          </a:p>
        </p:txBody>
      </p:sp>
      <p:sp>
        <p:nvSpPr>
          <p:cNvPr id="53333" name="Rectangle 85"/>
          <p:cNvSpPr>
            <a:spLocks noChangeArrowheads="1"/>
          </p:cNvSpPr>
          <p:nvPr>
            <p:custDataLst>
              <p:tags r:id="rId36"/>
            </p:custDataLst>
          </p:nvPr>
        </p:nvSpPr>
        <p:spPr bwMode="auto">
          <a:xfrm>
            <a:off x="5349699" y="2592425"/>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FF3300"/>
                </a:solidFill>
                <a:latin typeface="Times New Roman" panose="02020603050405020304" pitchFamily="18" charset="0"/>
                <a:cs typeface="Times New Roman" panose="02020603050405020304" pitchFamily="18" charset="0"/>
              </a:rPr>
              <a:t>6</a:t>
            </a:r>
            <a:endParaRPr lang="en-US" altLang="zh-CN" sz="2400">
              <a:solidFill>
                <a:srgbClr val="FF3300"/>
              </a:solidFill>
              <a:latin typeface="Times New Roman" panose="02020603050405020304" pitchFamily="18" charset="0"/>
              <a:cs typeface="Times New Roman" panose="02020603050405020304" pitchFamily="18" charset="0"/>
            </a:endParaRPr>
          </a:p>
        </p:txBody>
      </p:sp>
      <p:sp>
        <p:nvSpPr>
          <p:cNvPr id="53334" name="Rectangle 86"/>
          <p:cNvSpPr>
            <a:spLocks noChangeArrowheads="1"/>
          </p:cNvSpPr>
          <p:nvPr>
            <p:custDataLst>
              <p:tags r:id="rId37"/>
            </p:custDataLst>
          </p:nvPr>
        </p:nvSpPr>
        <p:spPr bwMode="auto">
          <a:xfrm>
            <a:off x="4655928" y="3211579"/>
            <a:ext cx="94107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cs typeface="Times New Roman" panose="02020603050405020304" pitchFamily="18" charset="0"/>
              </a:rPr>
              <a:t>Cs</a:t>
            </a:r>
            <a:r>
              <a:rPr kumimoji="1" lang="en-US" altLang="zh-CN" sz="2400" b="1" baseline="30000">
                <a:latin typeface="Times New Roman" panose="02020603050405020304" pitchFamily="18" charset="0"/>
                <a:cs typeface="Times New Roman" panose="02020603050405020304" pitchFamily="18" charset="0"/>
              </a:rPr>
              <a:t>+</a:t>
            </a:r>
            <a:r>
              <a:rPr kumimoji="1" lang="zh-CN" altLang="en-US" sz="2400" b="1">
                <a:latin typeface="Times New Roman" panose="02020603050405020304" pitchFamily="18" charset="0"/>
                <a:cs typeface="Times New Roman" panose="02020603050405020304" pitchFamily="18" charset="0"/>
              </a:rPr>
              <a:t>：</a:t>
            </a:r>
            <a:endParaRPr kumimoji="1" lang="zh-CN" altLang="en-US" sz="2400" b="1">
              <a:latin typeface="Times New Roman" panose="02020603050405020304" pitchFamily="18" charset="0"/>
              <a:cs typeface="Times New Roman" panose="02020603050405020304" pitchFamily="18" charset="0"/>
            </a:endParaRPr>
          </a:p>
        </p:txBody>
      </p:sp>
      <p:sp>
        <p:nvSpPr>
          <p:cNvPr id="53335" name="Rectangle 87"/>
          <p:cNvSpPr>
            <a:spLocks noChangeArrowheads="1"/>
          </p:cNvSpPr>
          <p:nvPr>
            <p:custDataLst>
              <p:tags r:id="rId38"/>
            </p:custDataLst>
          </p:nvPr>
        </p:nvSpPr>
        <p:spPr bwMode="auto">
          <a:xfrm>
            <a:off x="4655928" y="3787868"/>
            <a:ext cx="85979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cs typeface="Times New Roman" panose="02020603050405020304" pitchFamily="18" charset="0"/>
              </a:rPr>
              <a:t>Cl</a:t>
            </a:r>
            <a:r>
              <a:rPr kumimoji="1" lang="en-US" altLang="zh-CN" sz="2400" b="1" baseline="30000">
                <a:latin typeface="Times New Roman" panose="02020603050405020304" pitchFamily="18" charset="0"/>
                <a:cs typeface="Times New Roman" panose="02020603050405020304" pitchFamily="18" charset="0"/>
              </a:rPr>
              <a:t>-</a:t>
            </a:r>
            <a:r>
              <a:rPr kumimoji="1" lang="zh-CN" altLang="en-US" sz="2400" b="1">
                <a:latin typeface="Times New Roman" panose="02020603050405020304" pitchFamily="18" charset="0"/>
                <a:cs typeface="Times New Roman" panose="02020603050405020304" pitchFamily="18" charset="0"/>
              </a:rPr>
              <a:t>：</a:t>
            </a:r>
            <a:endParaRPr kumimoji="1" lang="zh-CN" altLang="en-US" sz="2400" b="1">
              <a:latin typeface="Times New Roman" panose="02020603050405020304" pitchFamily="18" charset="0"/>
              <a:cs typeface="Times New Roman" panose="02020603050405020304" pitchFamily="18" charset="0"/>
            </a:endParaRPr>
          </a:p>
        </p:txBody>
      </p:sp>
      <p:sp>
        <p:nvSpPr>
          <p:cNvPr id="53336" name="Rectangle 88"/>
          <p:cNvSpPr>
            <a:spLocks noChangeArrowheads="1"/>
          </p:cNvSpPr>
          <p:nvPr>
            <p:custDataLst>
              <p:tags r:id="rId39"/>
            </p:custDataLst>
          </p:nvPr>
        </p:nvSpPr>
        <p:spPr bwMode="auto">
          <a:xfrm>
            <a:off x="5419552" y="3816444"/>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3300"/>
                </a:solidFill>
                <a:latin typeface="Times New Roman" panose="02020603050405020304" pitchFamily="18" charset="0"/>
                <a:cs typeface="Times New Roman" panose="02020603050405020304" pitchFamily="18" charset="0"/>
              </a:rPr>
              <a:t>8</a:t>
            </a:r>
            <a:endParaRPr kumimoji="1" lang="en-US" altLang="zh-CN" sz="2400" b="1">
              <a:solidFill>
                <a:srgbClr val="FF3300"/>
              </a:solidFill>
              <a:latin typeface="Times New Roman" panose="02020603050405020304" pitchFamily="18" charset="0"/>
              <a:cs typeface="Times New Roman" panose="02020603050405020304" pitchFamily="18" charset="0"/>
            </a:endParaRPr>
          </a:p>
        </p:txBody>
      </p:sp>
      <p:sp>
        <p:nvSpPr>
          <p:cNvPr id="53337" name="Rectangle 89"/>
          <p:cNvSpPr>
            <a:spLocks noChangeArrowheads="1"/>
          </p:cNvSpPr>
          <p:nvPr>
            <p:custDataLst>
              <p:tags r:id="rId40"/>
            </p:custDataLst>
          </p:nvPr>
        </p:nvSpPr>
        <p:spPr bwMode="auto">
          <a:xfrm>
            <a:off x="5432252" y="3240155"/>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3300"/>
                </a:solidFill>
                <a:latin typeface="Times New Roman" panose="02020603050405020304" pitchFamily="18" charset="0"/>
                <a:cs typeface="Times New Roman" panose="02020603050405020304" pitchFamily="18" charset="0"/>
              </a:rPr>
              <a:t>8</a:t>
            </a:r>
            <a:endParaRPr kumimoji="1" lang="en-US" altLang="zh-CN" sz="2400" b="1">
              <a:solidFill>
                <a:srgbClr val="FF3300"/>
              </a:solidFill>
              <a:latin typeface="Times New Roman" panose="02020603050405020304" pitchFamily="18" charset="0"/>
              <a:cs typeface="Times New Roman" panose="02020603050405020304" pitchFamily="18" charset="0"/>
            </a:endParaRPr>
          </a:p>
        </p:txBody>
      </p:sp>
      <p:sp>
        <p:nvSpPr>
          <p:cNvPr id="53338" name="Rectangle 90"/>
          <p:cNvSpPr>
            <a:spLocks noChangeArrowheads="1"/>
          </p:cNvSpPr>
          <p:nvPr>
            <p:custDataLst>
              <p:tags r:id="rId41"/>
            </p:custDataLst>
          </p:nvPr>
        </p:nvSpPr>
        <p:spPr bwMode="auto">
          <a:xfrm>
            <a:off x="4584488" y="4437185"/>
            <a:ext cx="107378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800080"/>
                </a:solidFill>
                <a:latin typeface="Times New Roman" panose="02020603050405020304" pitchFamily="18" charset="0"/>
                <a:cs typeface="Times New Roman" panose="02020603050405020304" pitchFamily="18" charset="0"/>
              </a:rPr>
              <a:t>Zn</a:t>
            </a:r>
            <a:r>
              <a:rPr kumimoji="1" lang="en-US" altLang="zh-CN" sz="2400" b="1" baseline="30000">
                <a:solidFill>
                  <a:srgbClr val="800080"/>
                </a:solidFill>
                <a:latin typeface="Times New Roman" panose="02020603050405020304" pitchFamily="18" charset="0"/>
                <a:cs typeface="Times New Roman" panose="02020603050405020304" pitchFamily="18" charset="0"/>
              </a:rPr>
              <a:t>2+</a:t>
            </a:r>
            <a:r>
              <a:rPr kumimoji="1" lang="zh-CN" altLang="en-US" sz="2400" b="1">
                <a:latin typeface="Times New Roman" panose="02020603050405020304" pitchFamily="18" charset="0"/>
                <a:cs typeface="Times New Roman" panose="02020603050405020304" pitchFamily="18" charset="0"/>
              </a:rPr>
              <a:t>：</a:t>
            </a:r>
            <a:endParaRPr kumimoji="1" lang="zh-CN" altLang="en-US" sz="2400" b="1">
              <a:latin typeface="Times New Roman" panose="02020603050405020304" pitchFamily="18" charset="0"/>
              <a:cs typeface="Times New Roman" panose="02020603050405020304" pitchFamily="18" charset="0"/>
            </a:endParaRPr>
          </a:p>
        </p:txBody>
      </p:sp>
      <p:sp>
        <p:nvSpPr>
          <p:cNvPr id="53339" name="Rectangle 91"/>
          <p:cNvSpPr>
            <a:spLocks noChangeArrowheads="1"/>
          </p:cNvSpPr>
          <p:nvPr>
            <p:custDataLst>
              <p:tags r:id="rId42"/>
            </p:custDataLst>
          </p:nvPr>
        </p:nvSpPr>
        <p:spPr bwMode="auto">
          <a:xfrm>
            <a:off x="4628940" y="4897582"/>
            <a:ext cx="82359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800080"/>
                </a:solidFill>
                <a:latin typeface="Times New Roman" panose="02020603050405020304" pitchFamily="18" charset="0"/>
                <a:cs typeface="Times New Roman" panose="02020603050405020304" pitchFamily="18" charset="0"/>
              </a:rPr>
              <a:t>S</a:t>
            </a:r>
            <a:r>
              <a:rPr kumimoji="1" lang="en-US" altLang="zh-CN" sz="2400" b="1" baseline="30000">
                <a:solidFill>
                  <a:srgbClr val="800080"/>
                </a:solidFill>
                <a:latin typeface="Times New Roman" panose="02020603050405020304" pitchFamily="18" charset="0"/>
                <a:cs typeface="Times New Roman" panose="02020603050405020304" pitchFamily="18" charset="0"/>
              </a:rPr>
              <a:t>2-</a:t>
            </a:r>
            <a:r>
              <a:rPr kumimoji="1" lang="zh-CN" altLang="en-US" sz="2400" b="1">
                <a:solidFill>
                  <a:srgbClr val="800080"/>
                </a:solidFill>
                <a:latin typeface="Times New Roman" panose="02020603050405020304" pitchFamily="18" charset="0"/>
                <a:cs typeface="Times New Roman" panose="02020603050405020304" pitchFamily="18" charset="0"/>
              </a:rPr>
              <a:t>：</a:t>
            </a:r>
            <a:endParaRPr kumimoji="1" lang="zh-CN" altLang="en-US" sz="2400" b="1">
              <a:solidFill>
                <a:srgbClr val="800080"/>
              </a:solidFill>
              <a:latin typeface="Times New Roman" panose="02020603050405020304" pitchFamily="18" charset="0"/>
              <a:cs typeface="Times New Roman" panose="02020603050405020304" pitchFamily="18" charset="0"/>
            </a:endParaRPr>
          </a:p>
        </p:txBody>
      </p:sp>
      <p:sp>
        <p:nvSpPr>
          <p:cNvPr id="53340" name="Rectangle 92"/>
          <p:cNvSpPr>
            <a:spLocks noChangeArrowheads="1"/>
          </p:cNvSpPr>
          <p:nvPr>
            <p:custDataLst>
              <p:tags r:id="rId43"/>
            </p:custDataLst>
          </p:nvPr>
        </p:nvSpPr>
        <p:spPr bwMode="auto">
          <a:xfrm>
            <a:off x="5492580" y="4437185"/>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3300"/>
                </a:solidFill>
                <a:latin typeface="Times New Roman" panose="02020603050405020304" pitchFamily="18" charset="0"/>
                <a:cs typeface="Times New Roman" panose="02020603050405020304" pitchFamily="18" charset="0"/>
              </a:rPr>
              <a:t>4</a:t>
            </a:r>
            <a:endParaRPr kumimoji="1" lang="en-US" altLang="zh-CN" sz="2400" b="1">
              <a:solidFill>
                <a:srgbClr val="FF3300"/>
              </a:solidFill>
              <a:latin typeface="Times New Roman" panose="02020603050405020304" pitchFamily="18" charset="0"/>
              <a:cs typeface="Times New Roman" panose="02020603050405020304" pitchFamily="18" charset="0"/>
            </a:endParaRPr>
          </a:p>
        </p:txBody>
      </p:sp>
      <p:sp>
        <p:nvSpPr>
          <p:cNvPr id="53341" name="Rectangle 93"/>
          <p:cNvSpPr>
            <a:spLocks noChangeArrowheads="1"/>
          </p:cNvSpPr>
          <p:nvPr>
            <p:custDataLst>
              <p:tags r:id="rId44"/>
            </p:custDataLst>
          </p:nvPr>
        </p:nvSpPr>
        <p:spPr bwMode="auto">
          <a:xfrm>
            <a:off x="5462416" y="4869005"/>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3300"/>
                </a:solidFill>
                <a:latin typeface="Times New Roman" panose="02020603050405020304" pitchFamily="18" charset="0"/>
                <a:cs typeface="Times New Roman" panose="02020603050405020304" pitchFamily="18" charset="0"/>
              </a:rPr>
              <a:t>4</a:t>
            </a:r>
            <a:endParaRPr kumimoji="1" lang="en-US" altLang="zh-CN" sz="2400" b="1">
              <a:solidFill>
                <a:srgbClr val="FF3300"/>
              </a:solidFill>
              <a:latin typeface="Times New Roman" panose="02020603050405020304" pitchFamily="18" charset="0"/>
              <a:cs typeface="Times New Roman" panose="02020603050405020304" pitchFamily="18" charset="0"/>
            </a:endParaRPr>
          </a:p>
        </p:txBody>
      </p:sp>
      <p:sp>
        <p:nvSpPr>
          <p:cNvPr id="53342" name="Rectangle 94"/>
          <p:cNvSpPr>
            <a:spLocks noChangeArrowheads="1"/>
          </p:cNvSpPr>
          <p:nvPr>
            <p:custDataLst>
              <p:tags r:id="rId45"/>
            </p:custDataLst>
          </p:nvPr>
        </p:nvSpPr>
        <p:spPr bwMode="auto">
          <a:xfrm>
            <a:off x="4584488" y="5587875"/>
            <a:ext cx="107378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6600"/>
                </a:solidFill>
                <a:latin typeface="Times New Roman" panose="02020603050405020304" pitchFamily="18" charset="0"/>
                <a:cs typeface="Times New Roman" panose="02020603050405020304" pitchFamily="18" charset="0"/>
              </a:rPr>
              <a:t>Ca</a:t>
            </a:r>
            <a:r>
              <a:rPr lang="en-US" altLang="zh-CN" sz="2400" b="1" baseline="30000">
                <a:solidFill>
                  <a:srgbClr val="006600"/>
                </a:solidFill>
                <a:latin typeface="Times New Roman" panose="02020603050405020304" pitchFamily="18" charset="0"/>
                <a:cs typeface="Times New Roman" panose="02020603050405020304" pitchFamily="18" charset="0"/>
              </a:rPr>
              <a:t>2+</a:t>
            </a:r>
            <a:r>
              <a:rPr lang="zh-CN" altLang="en-US" sz="2400" b="1">
                <a:solidFill>
                  <a:srgbClr val="006600"/>
                </a:solidFill>
                <a:latin typeface="Times New Roman" panose="02020603050405020304" pitchFamily="18" charset="0"/>
                <a:cs typeface="Times New Roman" panose="02020603050405020304" pitchFamily="18" charset="0"/>
              </a:rPr>
              <a:t>：</a:t>
            </a:r>
            <a:endParaRPr lang="zh-CN" altLang="en-US" sz="2400" b="1">
              <a:solidFill>
                <a:srgbClr val="006600"/>
              </a:solidFill>
              <a:latin typeface="Times New Roman" panose="02020603050405020304" pitchFamily="18" charset="0"/>
              <a:cs typeface="Times New Roman" panose="02020603050405020304" pitchFamily="18" charset="0"/>
            </a:endParaRPr>
          </a:p>
        </p:txBody>
      </p:sp>
      <p:sp>
        <p:nvSpPr>
          <p:cNvPr id="53343" name="Rectangle 95"/>
          <p:cNvSpPr>
            <a:spLocks noChangeArrowheads="1"/>
          </p:cNvSpPr>
          <p:nvPr>
            <p:custDataLst>
              <p:tags r:id="rId46"/>
            </p:custDataLst>
          </p:nvPr>
        </p:nvSpPr>
        <p:spPr bwMode="auto">
          <a:xfrm>
            <a:off x="4655928" y="6138763"/>
            <a:ext cx="74104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6600"/>
                </a:solidFill>
                <a:latin typeface="Times New Roman" panose="02020603050405020304" pitchFamily="18" charset="0"/>
                <a:cs typeface="Times New Roman" panose="02020603050405020304" pitchFamily="18" charset="0"/>
              </a:rPr>
              <a:t>F</a:t>
            </a:r>
            <a:r>
              <a:rPr lang="en-US" altLang="zh-CN" sz="2400" b="1" baseline="30000">
                <a:solidFill>
                  <a:srgbClr val="006600"/>
                </a:solidFill>
                <a:latin typeface="Times New Roman" panose="02020603050405020304" pitchFamily="18" charset="0"/>
                <a:cs typeface="Times New Roman" panose="02020603050405020304" pitchFamily="18" charset="0"/>
              </a:rPr>
              <a:t>-</a:t>
            </a:r>
            <a:r>
              <a:rPr lang="zh-CN" altLang="en-US" sz="2400" b="1">
                <a:solidFill>
                  <a:srgbClr val="006600"/>
                </a:solidFill>
                <a:latin typeface="Times New Roman" panose="02020603050405020304" pitchFamily="18" charset="0"/>
                <a:cs typeface="Times New Roman" panose="02020603050405020304" pitchFamily="18" charset="0"/>
              </a:rPr>
              <a:t>：</a:t>
            </a:r>
            <a:endParaRPr lang="zh-CN" altLang="en-US" sz="2400" b="1">
              <a:solidFill>
                <a:srgbClr val="006600"/>
              </a:solidFill>
              <a:latin typeface="Times New Roman" panose="02020603050405020304" pitchFamily="18" charset="0"/>
              <a:cs typeface="Times New Roman" panose="02020603050405020304" pitchFamily="18" charset="0"/>
            </a:endParaRPr>
          </a:p>
        </p:txBody>
      </p:sp>
      <p:sp>
        <p:nvSpPr>
          <p:cNvPr id="53344" name="Rectangle 96"/>
          <p:cNvSpPr>
            <a:spLocks noChangeArrowheads="1"/>
          </p:cNvSpPr>
          <p:nvPr>
            <p:custDataLst>
              <p:tags r:id="rId47"/>
            </p:custDataLst>
          </p:nvPr>
        </p:nvSpPr>
        <p:spPr bwMode="auto">
          <a:xfrm>
            <a:off x="5378274" y="6138763"/>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FF3300"/>
                </a:solidFill>
                <a:latin typeface="Times New Roman" panose="02020603050405020304" pitchFamily="18" charset="0"/>
                <a:cs typeface="Times New Roman" panose="02020603050405020304" pitchFamily="18" charset="0"/>
              </a:rPr>
              <a:t>4</a:t>
            </a:r>
            <a:endParaRPr lang="en-US" altLang="zh-CN" sz="2400" b="1">
              <a:solidFill>
                <a:srgbClr val="FF3300"/>
              </a:solidFill>
              <a:latin typeface="Times New Roman" panose="02020603050405020304" pitchFamily="18" charset="0"/>
              <a:cs typeface="Times New Roman" panose="02020603050405020304" pitchFamily="18" charset="0"/>
            </a:endParaRPr>
          </a:p>
        </p:txBody>
      </p:sp>
      <p:sp>
        <p:nvSpPr>
          <p:cNvPr id="53345" name="Rectangle 97"/>
          <p:cNvSpPr>
            <a:spLocks noChangeArrowheads="1"/>
          </p:cNvSpPr>
          <p:nvPr>
            <p:custDataLst>
              <p:tags r:id="rId48"/>
            </p:custDataLst>
          </p:nvPr>
        </p:nvSpPr>
        <p:spPr bwMode="auto">
          <a:xfrm>
            <a:off x="5433839" y="5660904"/>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FF3300"/>
                </a:solidFill>
                <a:latin typeface="Times New Roman" panose="02020603050405020304" pitchFamily="18" charset="0"/>
                <a:cs typeface="Times New Roman" panose="02020603050405020304" pitchFamily="18" charset="0"/>
              </a:rPr>
              <a:t>8</a:t>
            </a:r>
            <a:endParaRPr lang="en-US" altLang="zh-CN" sz="2400" b="1">
              <a:solidFill>
                <a:srgbClr val="FF3300"/>
              </a:solidFill>
              <a:latin typeface="Times New Roman" panose="02020603050405020304" pitchFamily="18" charset="0"/>
              <a:cs typeface="Times New Roman" panose="02020603050405020304" pitchFamily="18" charset="0"/>
            </a:endParaRPr>
          </a:p>
        </p:txBody>
      </p:sp>
      <p:sp>
        <p:nvSpPr>
          <p:cNvPr id="53346" name="Rectangle 98"/>
          <p:cNvSpPr>
            <a:spLocks noChangeArrowheads="1"/>
          </p:cNvSpPr>
          <p:nvPr>
            <p:custDataLst>
              <p:tags r:id="rId49"/>
            </p:custDataLst>
          </p:nvPr>
        </p:nvSpPr>
        <p:spPr bwMode="auto">
          <a:xfrm>
            <a:off x="6033258" y="2139967"/>
            <a:ext cx="8985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CC"/>
                </a:solidFill>
                <a:latin typeface="Times New Roman" panose="02020603050405020304" pitchFamily="18" charset="0"/>
                <a:cs typeface="Times New Roman" panose="02020603050405020304" pitchFamily="18" charset="0"/>
              </a:rPr>
              <a:t>Na</a:t>
            </a:r>
            <a:r>
              <a:rPr lang="en-US" altLang="zh-CN" sz="2400" b="1" baseline="30000">
                <a:solidFill>
                  <a:srgbClr val="0000CC"/>
                </a:solidFill>
                <a:latin typeface="Times New Roman" panose="02020603050405020304" pitchFamily="18" charset="0"/>
                <a:cs typeface="Times New Roman" panose="02020603050405020304" pitchFamily="18" charset="0"/>
              </a:rPr>
              <a:t>+</a:t>
            </a:r>
            <a:r>
              <a:rPr lang="zh-CN" altLang="en-US" b="1">
                <a:latin typeface="Times New Roman" panose="02020603050405020304" pitchFamily="18" charset="0"/>
                <a:cs typeface="Times New Roman" panose="02020603050405020304" pitchFamily="18" charset="0"/>
              </a:rPr>
              <a:t>：</a:t>
            </a:r>
            <a:endParaRPr lang="zh-CN" altLang="en-US" b="1">
              <a:latin typeface="Times New Roman" panose="02020603050405020304" pitchFamily="18" charset="0"/>
              <a:cs typeface="Times New Roman" panose="02020603050405020304" pitchFamily="18" charset="0"/>
            </a:endParaRPr>
          </a:p>
        </p:txBody>
      </p:sp>
      <p:sp>
        <p:nvSpPr>
          <p:cNvPr id="53347" name="Rectangle 99"/>
          <p:cNvSpPr>
            <a:spLocks noChangeArrowheads="1"/>
          </p:cNvSpPr>
          <p:nvPr>
            <p:custDataLst>
              <p:tags r:id="rId50"/>
            </p:custDataLst>
          </p:nvPr>
        </p:nvSpPr>
        <p:spPr bwMode="auto">
          <a:xfrm>
            <a:off x="6018970" y="2616239"/>
            <a:ext cx="75311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CC"/>
                </a:solidFill>
                <a:latin typeface="Times New Roman" panose="02020603050405020304" pitchFamily="18" charset="0"/>
                <a:cs typeface="Times New Roman" panose="02020603050405020304" pitchFamily="18" charset="0"/>
              </a:rPr>
              <a:t>Cl</a:t>
            </a:r>
            <a:r>
              <a:rPr lang="en-US" altLang="zh-CN" sz="2400" b="1" baseline="30000">
                <a:solidFill>
                  <a:srgbClr val="0000CC"/>
                </a:solidFill>
                <a:latin typeface="Times New Roman" panose="02020603050405020304" pitchFamily="18" charset="0"/>
                <a:cs typeface="Times New Roman" panose="02020603050405020304" pitchFamily="18" charset="0"/>
              </a:rPr>
              <a:t>-</a:t>
            </a:r>
            <a:r>
              <a:rPr lang="zh-CN" altLang="en-US" sz="2400" b="1" baseline="-25000">
                <a:solidFill>
                  <a:srgbClr val="0000CC"/>
                </a:solidFill>
                <a:latin typeface="Times New Roman" panose="02020603050405020304" pitchFamily="18" charset="0"/>
                <a:cs typeface="Times New Roman" panose="02020603050405020304" pitchFamily="18" charset="0"/>
              </a:rPr>
              <a:t>：</a:t>
            </a:r>
            <a:endParaRPr lang="zh-CN" altLang="en-US" sz="2400" b="1" baseline="-25000">
              <a:solidFill>
                <a:srgbClr val="0000CC"/>
              </a:solidFill>
              <a:latin typeface="Times New Roman" panose="02020603050405020304" pitchFamily="18" charset="0"/>
              <a:cs typeface="Times New Roman" panose="02020603050405020304" pitchFamily="18" charset="0"/>
            </a:endParaRPr>
          </a:p>
        </p:txBody>
      </p:sp>
      <p:sp>
        <p:nvSpPr>
          <p:cNvPr id="53348" name="Rectangle 100"/>
          <p:cNvSpPr>
            <a:spLocks noChangeArrowheads="1"/>
          </p:cNvSpPr>
          <p:nvPr>
            <p:custDataLst>
              <p:tags r:id="rId51"/>
            </p:custDataLst>
          </p:nvPr>
        </p:nvSpPr>
        <p:spPr bwMode="auto">
          <a:xfrm>
            <a:off x="6061834" y="3284607"/>
            <a:ext cx="94107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cs typeface="Times New Roman" panose="02020603050405020304" pitchFamily="18" charset="0"/>
              </a:rPr>
              <a:t>Cs</a:t>
            </a:r>
            <a:r>
              <a:rPr kumimoji="1" lang="en-US" altLang="zh-CN" sz="2400" b="1" baseline="30000">
                <a:latin typeface="Times New Roman" panose="02020603050405020304" pitchFamily="18" charset="0"/>
                <a:cs typeface="Times New Roman" panose="02020603050405020304" pitchFamily="18" charset="0"/>
              </a:rPr>
              <a:t>+</a:t>
            </a:r>
            <a:r>
              <a:rPr kumimoji="1" lang="zh-CN" altLang="en-US" sz="2400" b="1">
                <a:latin typeface="Times New Roman" panose="02020603050405020304" pitchFamily="18" charset="0"/>
                <a:cs typeface="Times New Roman" panose="02020603050405020304" pitchFamily="18" charset="0"/>
              </a:rPr>
              <a:t>：</a:t>
            </a:r>
            <a:endParaRPr kumimoji="1" lang="zh-CN" altLang="en-US" sz="2400" b="1">
              <a:latin typeface="Times New Roman" panose="02020603050405020304" pitchFamily="18" charset="0"/>
              <a:cs typeface="Times New Roman" panose="02020603050405020304" pitchFamily="18" charset="0"/>
            </a:endParaRPr>
          </a:p>
        </p:txBody>
      </p:sp>
      <p:sp>
        <p:nvSpPr>
          <p:cNvPr id="53349" name="Rectangle 101"/>
          <p:cNvSpPr>
            <a:spLocks noChangeArrowheads="1"/>
          </p:cNvSpPr>
          <p:nvPr>
            <p:custDataLst>
              <p:tags r:id="rId52"/>
            </p:custDataLst>
          </p:nvPr>
        </p:nvSpPr>
        <p:spPr bwMode="auto">
          <a:xfrm>
            <a:off x="6061834" y="3860896"/>
            <a:ext cx="85979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cs typeface="Times New Roman" panose="02020603050405020304" pitchFamily="18" charset="0"/>
              </a:rPr>
              <a:t>Cl</a:t>
            </a:r>
            <a:r>
              <a:rPr kumimoji="1" lang="en-US" altLang="zh-CN" sz="2400" b="1" baseline="30000">
                <a:latin typeface="Times New Roman" panose="02020603050405020304" pitchFamily="18" charset="0"/>
                <a:cs typeface="Times New Roman" panose="02020603050405020304" pitchFamily="18" charset="0"/>
              </a:rPr>
              <a:t>-</a:t>
            </a:r>
            <a:r>
              <a:rPr kumimoji="1" lang="zh-CN" altLang="en-US" sz="2400" b="1">
                <a:latin typeface="Times New Roman" panose="02020603050405020304" pitchFamily="18" charset="0"/>
                <a:cs typeface="Times New Roman" panose="02020603050405020304" pitchFamily="18" charset="0"/>
              </a:rPr>
              <a:t>：</a:t>
            </a:r>
            <a:endParaRPr kumimoji="1" lang="zh-CN" altLang="en-US" sz="2400" b="1">
              <a:latin typeface="Times New Roman" panose="02020603050405020304" pitchFamily="18" charset="0"/>
              <a:cs typeface="Times New Roman" panose="02020603050405020304" pitchFamily="18" charset="0"/>
            </a:endParaRPr>
          </a:p>
        </p:txBody>
      </p:sp>
      <p:sp>
        <p:nvSpPr>
          <p:cNvPr id="53350" name="Rectangle 102"/>
          <p:cNvSpPr>
            <a:spLocks noChangeArrowheads="1"/>
          </p:cNvSpPr>
          <p:nvPr>
            <p:custDataLst>
              <p:tags r:id="rId53"/>
            </p:custDataLst>
          </p:nvPr>
        </p:nvSpPr>
        <p:spPr bwMode="auto">
          <a:xfrm>
            <a:off x="5990394" y="4510214"/>
            <a:ext cx="107378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800080"/>
                </a:solidFill>
                <a:latin typeface="Times New Roman" panose="02020603050405020304" pitchFamily="18" charset="0"/>
                <a:cs typeface="Times New Roman" panose="02020603050405020304" pitchFamily="18" charset="0"/>
              </a:rPr>
              <a:t>Zn</a:t>
            </a:r>
            <a:r>
              <a:rPr kumimoji="1" lang="en-US" altLang="zh-CN" sz="2400" b="1" baseline="30000">
                <a:solidFill>
                  <a:srgbClr val="800080"/>
                </a:solidFill>
                <a:latin typeface="Times New Roman" panose="02020603050405020304" pitchFamily="18" charset="0"/>
                <a:cs typeface="Times New Roman" panose="02020603050405020304" pitchFamily="18" charset="0"/>
              </a:rPr>
              <a:t>2+</a:t>
            </a:r>
            <a:r>
              <a:rPr kumimoji="1" lang="zh-CN" altLang="en-US" sz="2400" b="1">
                <a:latin typeface="Times New Roman" panose="02020603050405020304" pitchFamily="18" charset="0"/>
                <a:cs typeface="Times New Roman" panose="02020603050405020304" pitchFamily="18" charset="0"/>
              </a:rPr>
              <a:t>：</a:t>
            </a:r>
            <a:endParaRPr kumimoji="1" lang="zh-CN" altLang="en-US" sz="2400" b="1">
              <a:latin typeface="Times New Roman" panose="02020603050405020304" pitchFamily="18" charset="0"/>
              <a:cs typeface="Times New Roman" panose="02020603050405020304" pitchFamily="18" charset="0"/>
            </a:endParaRPr>
          </a:p>
        </p:txBody>
      </p:sp>
      <p:sp>
        <p:nvSpPr>
          <p:cNvPr id="53351" name="Rectangle 103"/>
          <p:cNvSpPr>
            <a:spLocks noChangeArrowheads="1"/>
          </p:cNvSpPr>
          <p:nvPr>
            <p:custDataLst>
              <p:tags r:id="rId54"/>
            </p:custDataLst>
          </p:nvPr>
        </p:nvSpPr>
        <p:spPr bwMode="auto">
          <a:xfrm>
            <a:off x="6034845" y="4970611"/>
            <a:ext cx="82359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800080"/>
                </a:solidFill>
                <a:latin typeface="Times New Roman" panose="02020603050405020304" pitchFamily="18" charset="0"/>
                <a:cs typeface="Times New Roman" panose="02020603050405020304" pitchFamily="18" charset="0"/>
              </a:rPr>
              <a:t>S</a:t>
            </a:r>
            <a:r>
              <a:rPr kumimoji="1" lang="en-US" altLang="zh-CN" sz="2400" b="1" baseline="30000">
                <a:solidFill>
                  <a:srgbClr val="800080"/>
                </a:solidFill>
                <a:latin typeface="Times New Roman" panose="02020603050405020304" pitchFamily="18" charset="0"/>
                <a:cs typeface="Times New Roman" panose="02020603050405020304" pitchFamily="18" charset="0"/>
              </a:rPr>
              <a:t>2-</a:t>
            </a:r>
            <a:r>
              <a:rPr kumimoji="1" lang="zh-CN" altLang="en-US" sz="2400" b="1">
                <a:solidFill>
                  <a:srgbClr val="800080"/>
                </a:solidFill>
                <a:latin typeface="Times New Roman" panose="02020603050405020304" pitchFamily="18" charset="0"/>
                <a:cs typeface="Times New Roman" panose="02020603050405020304" pitchFamily="18" charset="0"/>
              </a:rPr>
              <a:t>：</a:t>
            </a:r>
            <a:endParaRPr kumimoji="1" lang="zh-CN" altLang="en-US" sz="2400" b="1">
              <a:solidFill>
                <a:srgbClr val="800080"/>
              </a:solidFill>
              <a:latin typeface="Times New Roman" panose="02020603050405020304" pitchFamily="18" charset="0"/>
              <a:cs typeface="Times New Roman" panose="02020603050405020304" pitchFamily="18" charset="0"/>
            </a:endParaRPr>
          </a:p>
        </p:txBody>
      </p:sp>
      <p:sp>
        <p:nvSpPr>
          <p:cNvPr id="53352" name="Rectangle 104"/>
          <p:cNvSpPr>
            <a:spLocks noChangeArrowheads="1"/>
          </p:cNvSpPr>
          <p:nvPr>
            <p:custDataLst>
              <p:tags r:id="rId55"/>
            </p:custDataLst>
          </p:nvPr>
        </p:nvSpPr>
        <p:spPr bwMode="auto">
          <a:xfrm>
            <a:off x="6062135" y="5589162"/>
            <a:ext cx="107378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6600"/>
                </a:solidFill>
                <a:latin typeface="Times New Roman" panose="02020603050405020304" pitchFamily="18" charset="0"/>
                <a:cs typeface="Times New Roman" panose="02020603050405020304" pitchFamily="18" charset="0"/>
              </a:rPr>
              <a:t>Ca</a:t>
            </a:r>
            <a:r>
              <a:rPr lang="en-US" altLang="zh-CN" sz="2400" b="1" baseline="30000">
                <a:solidFill>
                  <a:srgbClr val="006600"/>
                </a:solidFill>
                <a:latin typeface="Times New Roman" panose="02020603050405020304" pitchFamily="18" charset="0"/>
                <a:cs typeface="Times New Roman" panose="02020603050405020304" pitchFamily="18" charset="0"/>
              </a:rPr>
              <a:t>2+</a:t>
            </a:r>
            <a:r>
              <a:rPr lang="zh-CN" altLang="en-US" sz="2400" b="1">
                <a:solidFill>
                  <a:srgbClr val="006600"/>
                </a:solidFill>
                <a:latin typeface="Times New Roman" panose="02020603050405020304" pitchFamily="18" charset="0"/>
                <a:cs typeface="Times New Roman" panose="02020603050405020304" pitchFamily="18" charset="0"/>
              </a:rPr>
              <a:t>：</a:t>
            </a:r>
            <a:endParaRPr lang="zh-CN" altLang="en-US" sz="2400" b="1">
              <a:solidFill>
                <a:srgbClr val="006600"/>
              </a:solidFill>
              <a:latin typeface="Times New Roman" panose="02020603050405020304" pitchFamily="18" charset="0"/>
              <a:cs typeface="Times New Roman" panose="02020603050405020304" pitchFamily="18" charset="0"/>
            </a:endParaRPr>
          </a:p>
        </p:txBody>
      </p:sp>
      <p:sp>
        <p:nvSpPr>
          <p:cNvPr id="53353" name="Rectangle 105"/>
          <p:cNvSpPr>
            <a:spLocks noChangeArrowheads="1"/>
          </p:cNvSpPr>
          <p:nvPr>
            <p:custDataLst>
              <p:tags r:id="rId56"/>
            </p:custDataLst>
          </p:nvPr>
        </p:nvSpPr>
        <p:spPr bwMode="auto">
          <a:xfrm>
            <a:off x="6133576" y="6140050"/>
            <a:ext cx="74104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6600"/>
                </a:solidFill>
                <a:latin typeface="Times New Roman" panose="02020603050405020304" pitchFamily="18" charset="0"/>
                <a:cs typeface="Times New Roman" panose="02020603050405020304" pitchFamily="18" charset="0"/>
              </a:rPr>
              <a:t>F</a:t>
            </a:r>
            <a:r>
              <a:rPr lang="en-US" altLang="zh-CN" sz="2400" b="1" baseline="30000">
                <a:solidFill>
                  <a:srgbClr val="006600"/>
                </a:solidFill>
                <a:latin typeface="Times New Roman" panose="02020603050405020304" pitchFamily="18" charset="0"/>
                <a:cs typeface="Times New Roman" panose="02020603050405020304" pitchFamily="18" charset="0"/>
              </a:rPr>
              <a:t>-</a:t>
            </a:r>
            <a:r>
              <a:rPr lang="zh-CN" altLang="en-US" sz="2400" b="1">
                <a:solidFill>
                  <a:srgbClr val="006600"/>
                </a:solidFill>
                <a:latin typeface="Times New Roman" panose="02020603050405020304" pitchFamily="18" charset="0"/>
                <a:cs typeface="Times New Roman" panose="02020603050405020304" pitchFamily="18" charset="0"/>
              </a:rPr>
              <a:t>：</a:t>
            </a:r>
            <a:endParaRPr lang="zh-CN" altLang="en-US" sz="2400" b="1">
              <a:solidFill>
                <a:srgbClr val="006600"/>
              </a:solidFill>
              <a:latin typeface="Times New Roman" panose="02020603050405020304" pitchFamily="18" charset="0"/>
              <a:cs typeface="Times New Roman" panose="02020603050405020304" pitchFamily="18" charset="0"/>
            </a:endParaRPr>
          </a:p>
        </p:txBody>
      </p:sp>
      <p:sp>
        <p:nvSpPr>
          <p:cNvPr id="53354" name="Rectangle 106"/>
          <p:cNvSpPr>
            <a:spLocks noChangeArrowheads="1"/>
          </p:cNvSpPr>
          <p:nvPr>
            <p:custDataLst>
              <p:tags r:id="rId57"/>
            </p:custDataLst>
          </p:nvPr>
        </p:nvSpPr>
        <p:spPr bwMode="auto">
          <a:xfrm>
            <a:off x="7629973" y="2001848"/>
            <a:ext cx="8985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CC"/>
                </a:solidFill>
                <a:latin typeface="Times New Roman" panose="02020603050405020304" pitchFamily="18" charset="0"/>
                <a:cs typeface="Times New Roman" panose="02020603050405020304" pitchFamily="18" charset="0"/>
              </a:rPr>
              <a:t>Na</a:t>
            </a:r>
            <a:r>
              <a:rPr lang="en-US" altLang="zh-CN" sz="2400" b="1" baseline="30000">
                <a:solidFill>
                  <a:srgbClr val="0000CC"/>
                </a:solidFill>
                <a:latin typeface="Times New Roman" panose="02020603050405020304" pitchFamily="18" charset="0"/>
                <a:cs typeface="Times New Roman" panose="02020603050405020304" pitchFamily="18" charset="0"/>
              </a:rPr>
              <a:t>+</a:t>
            </a:r>
            <a:r>
              <a:rPr lang="zh-CN" altLang="en-US" b="1">
                <a:latin typeface="Times New Roman" panose="02020603050405020304" pitchFamily="18" charset="0"/>
                <a:cs typeface="Times New Roman" panose="02020603050405020304" pitchFamily="18" charset="0"/>
              </a:rPr>
              <a:t>：</a:t>
            </a:r>
            <a:endParaRPr lang="zh-CN" altLang="en-US" b="1">
              <a:latin typeface="Times New Roman" panose="02020603050405020304" pitchFamily="18" charset="0"/>
              <a:cs typeface="Times New Roman" panose="02020603050405020304" pitchFamily="18" charset="0"/>
            </a:endParaRPr>
          </a:p>
        </p:txBody>
      </p:sp>
      <p:sp>
        <p:nvSpPr>
          <p:cNvPr id="53355" name="Rectangle 107"/>
          <p:cNvSpPr>
            <a:spLocks noChangeArrowheads="1"/>
          </p:cNvSpPr>
          <p:nvPr>
            <p:custDataLst>
              <p:tags r:id="rId58"/>
            </p:custDataLst>
          </p:nvPr>
        </p:nvSpPr>
        <p:spPr bwMode="auto">
          <a:xfrm>
            <a:off x="7629973" y="2506696"/>
            <a:ext cx="75311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CC"/>
                </a:solidFill>
                <a:latin typeface="Times New Roman" panose="02020603050405020304" pitchFamily="18" charset="0"/>
                <a:cs typeface="Times New Roman" panose="02020603050405020304" pitchFamily="18" charset="0"/>
              </a:rPr>
              <a:t>Cl</a:t>
            </a:r>
            <a:r>
              <a:rPr lang="en-US" altLang="zh-CN" sz="2400" b="1" baseline="30000">
                <a:solidFill>
                  <a:srgbClr val="0000CC"/>
                </a:solidFill>
                <a:latin typeface="Times New Roman" panose="02020603050405020304" pitchFamily="18" charset="0"/>
                <a:cs typeface="Times New Roman" panose="02020603050405020304" pitchFamily="18" charset="0"/>
              </a:rPr>
              <a:t>-</a:t>
            </a:r>
            <a:r>
              <a:rPr lang="zh-CN" altLang="en-US" sz="2400" b="1" baseline="-25000">
                <a:solidFill>
                  <a:srgbClr val="0000CC"/>
                </a:solidFill>
                <a:latin typeface="Times New Roman" panose="02020603050405020304" pitchFamily="18" charset="0"/>
                <a:cs typeface="Times New Roman" panose="02020603050405020304" pitchFamily="18" charset="0"/>
              </a:rPr>
              <a:t>：</a:t>
            </a:r>
            <a:endParaRPr lang="zh-CN" altLang="en-US" sz="2400" b="1" baseline="-25000">
              <a:solidFill>
                <a:srgbClr val="0000CC"/>
              </a:solidFill>
              <a:latin typeface="Times New Roman" panose="02020603050405020304" pitchFamily="18" charset="0"/>
              <a:cs typeface="Times New Roman" panose="02020603050405020304" pitchFamily="18" charset="0"/>
            </a:endParaRPr>
          </a:p>
        </p:txBody>
      </p:sp>
      <p:sp>
        <p:nvSpPr>
          <p:cNvPr id="53356" name="Rectangle 108"/>
          <p:cNvSpPr>
            <a:spLocks noChangeArrowheads="1"/>
          </p:cNvSpPr>
          <p:nvPr>
            <p:custDataLst>
              <p:tags r:id="rId59"/>
            </p:custDataLst>
          </p:nvPr>
        </p:nvSpPr>
        <p:spPr bwMode="auto">
          <a:xfrm>
            <a:off x="7701413" y="3146487"/>
            <a:ext cx="94107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cs typeface="Times New Roman" panose="02020603050405020304" pitchFamily="18" charset="0"/>
              </a:rPr>
              <a:t>Cs</a:t>
            </a:r>
            <a:r>
              <a:rPr kumimoji="1" lang="en-US" altLang="zh-CN" sz="2400" b="1" baseline="30000">
                <a:latin typeface="Times New Roman" panose="02020603050405020304" pitchFamily="18" charset="0"/>
                <a:cs typeface="Times New Roman" panose="02020603050405020304" pitchFamily="18" charset="0"/>
              </a:rPr>
              <a:t>+</a:t>
            </a:r>
            <a:r>
              <a:rPr kumimoji="1" lang="zh-CN" altLang="en-US" sz="2400" b="1">
                <a:latin typeface="Times New Roman" panose="02020603050405020304" pitchFamily="18" charset="0"/>
                <a:cs typeface="Times New Roman" panose="02020603050405020304" pitchFamily="18" charset="0"/>
              </a:rPr>
              <a:t>：</a:t>
            </a:r>
            <a:endParaRPr kumimoji="1" lang="zh-CN" altLang="en-US" sz="2400" b="1">
              <a:latin typeface="Times New Roman" panose="02020603050405020304" pitchFamily="18" charset="0"/>
              <a:cs typeface="Times New Roman" panose="02020603050405020304" pitchFamily="18" charset="0"/>
            </a:endParaRPr>
          </a:p>
        </p:txBody>
      </p:sp>
      <p:sp>
        <p:nvSpPr>
          <p:cNvPr id="53357" name="Rectangle 109"/>
          <p:cNvSpPr>
            <a:spLocks noChangeArrowheads="1"/>
          </p:cNvSpPr>
          <p:nvPr>
            <p:custDataLst>
              <p:tags r:id="rId60"/>
            </p:custDataLst>
          </p:nvPr>
        </p:nvSpPr>
        <p:spPr bwMode="auto">
          <a:xfrm>
            <a:off x="7701413" y="3722778"/>
            <a:ext cx="85979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cs typeface="Times New Roman" panose="02020603050405020304" pitchFamily="18" charset="0"/>
              </a:rPr>
              <a:t>Cl</a:t>
            </a:r>
            <a:r>
              <a:rPr kumimoji="1" lang="en-US" altLang="zh-CN" sz="2400" b="1" baseline="30000">
                <a:latin typeface="Times New Roman" panose="02020603050405020304" pitchFamily="18" charset="0"/>
                <a:cs typeface="Times New Roman" panose="02020603050405020304" pitchFamily="18" charset="0"/>
              </a:rPr>
              <a:t>-</a:t>
            </a:r>
            <a:r>
              <a:rPr kumimoji="1" lang="zh-CN" altLang="en-US" sz="2400" b="1">
                <a:latin typeface="Times New Roman" panose="02020603050405020304" pitchFamily="18" charset="0"/>
                <a:cs typeface="Times New Roman" panose="02020603050405020304" pitchFamily="18" charset="0"/>
              </a:rPr>
              <a:t>：</a:t>
            </a:r>
            <a:endParaRPr kumimoji="1" lang="zh-CN" altLang="en-US" sz="2400" b="1">
              <a:latin typeface="Times New Roman" panose="02020603050405020304" pitchFamily="18" charset="0"/>
              <a:cs typeface="Times New Roman" panose="02020603050405020304" pitchFamily="18" charset="0"/>
            </a:endParaRPr>
          </a:p>
        </p:txBody>
      </p:sp>
      <p:sp>
        <p:nvSpPr>
          <p:cNvPr id="53358" name="Rectangle 110"/>
          <p:cNvSpPr>
            <a:spLocks noChangeArrowheads="1"/>
          </p:cNvSpPr>
          <p:nvPr>
            <p:custDataLst>
              <p:tags r:id="rId61"/>
            </p:custDataLst>
          </p:nvPr>
        </p:nvSpPr>
        <p:spPr bwMode="auto">
          <a:xfrm>
            <a:off x="7629973" y="4372094"/>
            <a:ext cx="107378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800080"/>
                </a:solidFill>
                <a:latin typeface="Times New Roman" panose="02020603050405020304" pitchFamily="18" charset="0"/>
                <a:cs typeface="Times New Roman" panose="02020603050405020304" pitchFamily="18" charset="0"/>
              </a:rPr>
              <a:t>Zn</a:t>
            </a:r>
            <a:r>
              <a:rPr kumimoji="1" lang="en-US" altLang="zh-CN" sz="2400" b="1" baseline="30000">
                <a:solidFill>
                  <a:srgbClr val="800080"/>
                </a:solidFill>
                <a:latin typeface="Times New Roman" panose="02020603050405020304" pitchFamily="18" charset="0"/>
                <a:cs typeface="Times New Roman" panose="02020603050405020304" pitchFamily="18" charset="0"/>
              </a:rPr>
              <a:t>2+</a:t>
            </a:r>
            <a:r>
              <a:rPr kumimoji="1" lang="zh-CN" altLang="en-US" sz="2400" b="1">
                <a:latin typeface="Times New Roman" panose="02020603050405020304" pitchFamily="18" charset="0"/>
                <a:cs typeface="Times New Roman" panose="02020603050405020304" pitchFamily="18" charset="0"/>
              </a:rPr>
              <a:t>：</a:t>
            </a:r>
            <a:endParaRPr kumimoji="1" lang="zh-CN" altLang="en-US" sz="2400" b="1">
              <a:latin typeface="Times New Roman" panose="02020603050405020304" pitchFamily="18" charset="0"/>
              <a:cs typeface="Times New Roman" panose="02020603050405020304" pitchFamily="18" charset="0"/>
            </a:endParaRPr>
          </a:p>
        </p:txBody>
      </p:sp>
      <p:sp>
        <p:nvSpPr>
          <p:cNvPr id="53359" name="Rectangle 111"/>
          <p:cNvSpPr>
            <a:spLocks noChangeArrowheads="1"/>
          </p:cNvSpPr>
          <p:nvPr>
            <p:custDataLst>
              <p:tags r:id="rId62"/>
            </p:custDataLst>
          </p:nvPr>
        </p:nvSpPr>
        <p:spPr bwMode="auto">
          <a:xfrm>
            <a:off x="7674425" y="4832491"/>
            <a:ext cx="82359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800080"/>
                </a:solidFill>
                <a:latin typeface="Times New Roman" panose="02020603050405020304" pitchFamily="18" charset="0"/>
                <a:cs typeface="Times New Roman" panose="02020603050405020304" pitchFamily="18" charset="0"/>
              </a:rPr>
              <a:t>S</a:t>
            </a:r>
            <a:r>
              <a:rPr kumimoji="1" lang="en-US" altLang="zh-CN" sz="2400" b="1" baseline="30000">
                <a:solidFill>
                  <a:srgbClr val="800080"/>
                </a:solidFill>
                <a:latin typeface="Times New Roman" panose="02020603050405020304" pitchFamily="18" charset="0"/>
                <a:cs typeface="Times New Roman" panose="02020603050405020304" pitchFamily="18" charset="0"/>
              </a:rPr>
              <a:t>2-</a:t>
            </a:r>
            <a:r>
              <a:rPr kumimoji="1" lang="zh-CN" altLang="en-US" sz="2400" b="1">
                <a:solidFill>
                  <a:srgbClr val="800080"/>
                </a:solidFill>
                <a:latin typeface="Times New Roman" panose="02020603050405020304" pitchFamily="18" charset="0"/>
                <a:cs typeface="Times New Roman" panose="02020603050405020304" pitchFamily="18" charset="0"/>
              </a:rPr>
              <a:t>：</a:t>
            </a:r>
            <a:endParaRPr kumimoji="1" lang="zh-CN" altLang="en-US" sz="2400" b="1">
              <a:solidFill>
                <a:srgbClr val="800080"/>
              </a:solidFill>
              <a:latin typeface="Times New Roman" panose="02020603050405020304" pitchFamily="18" charset="0"/>
              <a:cs typeface="Times New Roman" panose="02020603050405020304" pitchFamily="18" charset="0"/>
            </a:endParaRPr>
          </a:p>
        </p:txBody>
      </p:sp>
      <p:sp>
        <p:nvSpPr>
          <p:cNvPr id="53360" name="Rectangle 112"/>
          <p:cNvSpPr>
            <a:spLocks noChangeArrowheads="1"/>
          </p:cNvSpPr>
          <p:nvPr>
            <p:custDataLst>
              <p:tags r:id="rId63"/>
            </p:custDataLst>
          </p:nvPr>
        </p:nvSpPr>
        <p:spPr bwMode="auto">
          <a:xfrm>
            <a:off x="7587107" y="5594526"/>
            <a:ext cx="107378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6600"/>
                </a:solidFill>
                <a:latin typeface="Times New Roman" panose="02020603050405020304" pitchFamily="18" charset="0"/>
                <a:cs typeface="Times New Roman" panose="02020603050405020304" pitchFamily="18" charset="0"/>
              </a:rPr>
              <a:t>Ca</a:t>
            </a:r>
            <a:r>
              <a:rPr lang="en-US" altLang="zh-CN" sz="2400" b="1" baseline="30000">
                <a:solidFill>
                  <a:srgbClr val="006600"/>
                </a:solidFill>
                <a:latin typeface="Times New Roman" panose="02020603050405020304" pitchFamily="18" charset="0"/>
                <a:cs typeface="Times New Roman" panose="02020603050405020304" pitchFamily="18" charset="0"/>
              </a:rPr>
              <a:t>2+</a:t>
            </a:r>
            <a:r>
              <a:rPr lang="zh-CN" altLang="en-US" sz="2400" b="1">
                <a:solidFill>
                  <a:srgbClr val="006600"/>
                </a:solidFill>
                <a:latin typeface="Times New Roman" panose="02020603050405020304" pitchFamily="18" charset="0"/>
                <a:cs typeface="Times New Roman" panose="02020603050405020304" pitchFamily="18" charset="0"/>
              </a:rPr>
              <a:t>：</a:t>
            </a:r>
            <a:endParaRPr lang="zh-CN" altLang="en-US" sz="2400" b="1">
              <a:solidFill>
                <a:srgbClr val="006600"/>
              </a:solidFill>
              <a:latin typeface="Times New Roman" panose="02020603050405020304" pitchFamily="18" charset="0"/>
              <a:cs typeface="Times New Roman" panose="02020603050405020304" pitchFamily="18" charset="0"/>
            </a:endParaRPr>
          </a:p>
        </p:txBody>
      </p:sp>
      <p:sp>
        <p:nvSpPr>
          <p:cNvPr id="53361" name="Rectangle 113"/>
          <p:cNvSpPr>
            <a:spLocks noChangeArrowheads="1"/>
          </p:cNvSpPr>
          <p:nvPr>
            <p:custDataLst>
              <p:tags r:id="rId64"/>
            </p:custDataLst>
          </p:nvPr>
        </p:nvSpPr>
        <p:spPr bwMode="auto">
          <a:xfrm>
            <a:off x="7672837" y="6145415"/>
            <a:ext cx="74104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6600"/>
                </a:solidFill>
                <a:latin typeface="Times New Roman" panose="02020603050405020304" pitchFamily="18" charset="0"/>
                <a:cs typeface="Times New Roman" panose="02020603050405020304" pitchFamily="18" charset="0"/>
              </a:rPr>
              <a:t>F</a:t>
            </a:r>
            <a:r>
              <a:rPr lang="en-US" altLang="zh-CN" sz="2400" b="1" baseline="30000">
                <a:solidFill>
                  <a:srgbClr val="006600"/>
                </a:solidFill>
                <a:latin typeface="Times New Roman" panose="02020603050405020304" pitchFamily="18" charset="0"/>
                <a:cs typeface="Times New Roman" panose="02020603050405020304" pitchFamily="18" charset="0"/>
              </a:rPr>
              <a:t>-</a:t>
            </a:r>
            <a:r>
              <a:rPr lang="zh-CN" altLang="en-US" sz="2400" b="1">
                <a:solidFill>
                  <a:srgbClr val="006600"/>
                </a:solidFill>
                <a:latin typeface="Times New Roman" panose="02020603050405020304" pitchFamily="18" charset="0"/>
                <a:cs typeface="Times New Roman" panose="02020603050405020304" pitchFamily="18" charset="0"/>
              </a:rPr>
              <a:t>：</a:t>
            </a:r>
            <a:endParaRPr lang="zh-CN" altLang="en-US" sz="2400" b="1">
              <a:solidFill>
                <a:srgbClr val="006600"/>
              </a:solidFill>
              <a:latin typeface="Times New Roman" panose="02020603050405020304" pitchFamily="18" charset="0"/>
              <a:cs typeface="Times New Roman" panose="02020603050405020304" pitchFamily="18" charset="0"/>
            </a:endParaRPr>
          </a:p>
        </p:txBody>
      </p:sp>
      <p:sp>
        <p:nvSpPr>
          <p:cNvPr id="53362" name="Rectangle 114"/>
          <p:cNvSpPr>
            <a:spLocks noChangeArrowheads="1"/>
          </p:cNvSpPr>
          <p:nvPr>
            <p:custDataLst>
              <p:tags r:id="rId65"/>
            </p:custDataLst>
          </p:nvPr>
        </p:nvSpPr>
        <p:spPr bwMode="auto">
          <a:xfrm>
            <a:off x="6760365" y="2146317"/>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FF3300"/>
                </a:solidFill>
                <a:latin typeface="Times New Roman" panose="02020603050405020304" pitchFamily="18" charset="0"/>
                <a:cs typeface="Times New Roman" panose="02020603050405020304" pitchFamily="18" charset="0"/>
              </a:rPr>
              <a:t>6</a:t>
            </a:r>
            <a:endParaRPr lang="en-US" altLang="zh-CN" sz="2400">
              <a:solidFill>
                <a:srgbClr val="FF3300"/>
              </a:solidFill>
              <a:latin typeface="Times New Roman" panose="02020603050405020304" pitchFamily="18" charset="0"/>
              <a:cs typeface="Times New Roman" panose="02020603050405020304" pitchFamily="18" charset="0"/>
            </a:endParaRPr>
          </a:p>
        </p:txBody>
      </p:sp>
      <p:sp>
        <p:nvSpPr>
          <p:cNvPr id="53363" name="Rectangle 115"/>
          <p:cNvSpPr>
            <a:spLocks noChangeArrowheads="1"/>
          </p:cNvSpPr>
          <p:nvPr>
            <p:custDataLst>
              <p:tags r:id="rId66"/>
            </p:custDataLst>
          </p:nvPr>
        </p:nvSpPr>
        <p:spPr bwMode="auto">
          <a:xfrm>
            <a:off x="6760365" y="2622588"/>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FF3300"/>
                </a:solidFill>
                <a:latin typeface="Times New Roman" panose="02020603050405020304" pitchFamily="18" charset="0"/>
                <a:cs typeface="Times New Roman" panose="02020603050405020304" pitchFamily="18" charset="0"/>
              </a:rPr>
              <a:t>6</a:t>
            </a:r>
            <a:endParaRPr lang="en-US" altLang="zh-CN" sz="2400">
              <a:solidFill>
                <a:srgbClr val="FF3300"/>
              </a:solidFill>
              <a:latin typeface="Times New Roman" panose="02020603050405020304" pitchFamily="18" charset="0"/>
              <a:cs typeface="Times New Roman" panose="02020603050405020304" pitchFamily="18" charset="0"/>
            </a:endParaRPr>
          </a:p>
        </p:txBody>
      </p:sp>
      <p:sp>
        <p:nvSpPr>
          <p:cNvPr id="53364" name="Rectangle 116"/>
          <p:cNvSpPr>
            <a:spLocks noChangeArrowheads="1"/>
          </p:cNvSpPr>
          <p:nvPr>
            <p:custDataLst>
              <p:tags r:id="rId67"/>
            </p:custDataLst>
          </p:nvPr>
        </p:nvSpPr>
        <p:spPr bwMode="auto">
          <a:xfrm>
            <a:off x="6830220" y="3846609"/>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3300"/>
                </a:solidFill>
                <a:latin typeface="Times New Roman" panose="02020603050405020304" pitchFamily="18" charset="0"/>
                <a:cs typeface="Times New Roman" panose="02020603050405020304" pitchFamily="18" charset="0"/>
              </a:rPr>
              <a:t>8</a:t>
            </a:r>
            <a:endParaRPr kumimoji="1" lang="en-US" altLang="zh-CN" sz="2400" b="1">
              <a:solidFill>
                <a:srgbClr val="FF3300"/>
              </a:solidFill>
              <a:latin typeface="Times New Roman" panose="02020603050405020304" pitchFamily="18" charset="0"/>
              <a:cs typeface="Times New Roman" panose="02020603050405020304" pitchFamily="18" charset="0"/>
            </a:endParaRPr>
          </a:p>
        </p:txBody>
      </p:sp>
      <p:sp>
        <p:nvSpPr>
          <p:cNvPr id="53365" name="Rectangle 117"/>
          <p:cNvSpPr>
            <a:spLocks noChangeArrowheads="1"/>
          </p:cNvSpPr>
          <p:nvPr>
            <p:custDataLst>
              <p:tags r:id="rId68"/>
            </p:custDataLst>
          </p:nvPr>
        </p:nvSpPr>
        <p:spPr bwMode="auto">
          <a:xfrm>
            <a:off x="6842919" y="3270318"/>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3300"/>
                </a:solidFill>
                <a:latin typeface="Times New Roman" panose="02020603050405020304" pitchFamily="18" charset="0"/>
                <a:cs typeface="Times New Roman" panose="02020603050405020304" pitchFamily="18" charset="0"/>
              </a:rPr>
              <a:t>8</a:t>
            </a:r>
            <a:endParaRPr kumimoji="1" lang="en-US" altLang="zh-CN" sz="2400" b="1">
              <a:solidFill>
                <a:srgbClr val="FF3300"/>
              </a:solidFill>
              <a:latin typeface="Times New Roman" panose="02020603050405020304" pitchFamily="18" charset="0"/>
              <a:cs typeface="Times New Roman" panose="02020603050405020304" pitchFamily="18" charset="0"/>
            </a:endParaRPr>
          </a:p>
        </p:txBody>
      </p:sp>
      <p:sp>
        <p:nvSpPr>
          <p:cNvPr id="53366" name="Rectangle 118"/>
          <p:cNvSpPr>
            <a:spLocks noChangeArrowheads="1"/>
          </p:cNvSpPr>
          <p:nvPr>
            <p:custDataLst>
              <p:tags r:id="rId69"/>
            </p:custDataLst>
          </p:nvPr>
        </p:nvSpPr>
        <p:spPr bwMode="auto">
          <a:xfrm>
            <a:off x="6903247" y="4467349"/>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3300"/>
                </a:solidFill>
                <a:latin typeface="Times New Roman" panose="02020603050405020304" pitchFamily="18" charset="0"/>
                <a:cs typeface="Times New Roman" panose="02020603050405020304" pitchFamily="18" charset="0"/>
              </a:rPr>
              <a:t>4</a:t>
            </a:r>
            <a:endParaRPr kumimoji="1" lang="en-US" altLang="zh-CN" sz="2400" b="1">
              <a:solidFill>
                <a:srgbClr val="FF3300"/>
              </a:solidFill>
              <a:latin typeface="Times New Roman" panose="02020603050405020304" pitchFamily="18" charset="0"/>
              <a:cs typeface="Times New Roman" panose="02020603050405020304" pitchFamily="18" charset="0"/>
            </a:endParaRPr>
          </a:p>
        </p:txBody>
      </p:sp>
      <p:sp>
        <p:nvSpPr>
          <p:cNvPr id="53367" name="Rectangle 119"/>
          <p:cNvSpPr>
            <a:spLocks noChangeArrowheads="1"/>
          </p:cNvSpPr>
          <p:nvPr>
            <p:custDataLst>
              <p:tags r:id="rId70"/>
            </p:custDataLst>
          </p:nvPr>
        </p:nvSpPr>
        <p:spPr bwMode="auto">
          <a:xfrm>
            <a:off x="6873084" y="4899169"/>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3300"/>
                </a:solidFill>
                <a:latin typeface="Times New Roman" panose="02020603050405020304" pitchFamily="18" charset="0"/>
                <a:cs typeface="Times New Roman" panose="02020603050405020304" pitchFamily="18" charset="0"/>
              </a:rPr>
              <a:t>4</a:t>
            </a:r>
            <a:endParaRPr kumimoji="1" lang="en-US" altLang="zh-CN" sz="2400" b="1">
              <a:solidFill>
                <a:srgbClr val="FF3300"/>
              </a:solidFill>
              <a:latin typeface="Times New Roman" panose="02020603050405020304" pitchFamily="18" charset="0"/>
              <a:cs typeface="Times New Roman" panose="02020603050405020304" pitchFamily="18" charset="0"/>
            </a:endParaRPr>
          </a:p>
        </p:txBody>
      </p:sp>
      <p:sp>
        <p:nvSpPr>
          <p:cNvPr id="53368" name="Rectangle 120"/>
          <p:cNvSpPr>
            <a:spLocks noChangeArrowheads="1"/>
          </p:cNvSpPr>
          <p:nvPr>
            <p:custDataLst>
              <p:tags r:id="rId71"/>
            </p:custDataLst>
          </p:nvPr>
        </p:nvSpPr>
        <p:spPr bwMode="auto">
          <a:xfrm>
            <a:off x="6860684" y="6097186"/>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FF3300"/>
                </a:solidFill>
                <a:latin typeface="Times New Roman" panose="02020603050405020304" pitchFamily="18" charset="0"/>
                <a:cs typeface="Times New Roman" panose="02020603050405020304" pitchFamily="18" charset="0"/>
              </a:rPr>
              <a:t>4</a:t>
            </a:r>
            <a:endParaRPr lang="en-US" altLang="zh-CN" sz="2400" b="1">
              <a:solidFill>
                <a:srgbClr val="FF3300"/>
              </a:solidFill>
              <a:latin typeface="Times New Roman" panose="02020603050405020304" pitchFamily="18" charset="0"/>
              <a:cs typeface="Times New Roman" panose="02020603050405020304" pitchFamily="18" charset="0"/>
            </a:endParaRPr>
          </a:p>
        </p:txBody>
      </p:sp>
      <p:sp>
        <p:nvSpPr>
          <p:cNvPr id="53369" name="Rectangle 121"/>
          <p:cNvSpPr>
            <a:spLocks noChangeArrowheads="1"/>
          </p:cNvSpPr>
          <p:nvPr>
            <p:custDataLst>
              <p:tags r:id="rId72"/>
            </p:custDataLst>
          </p:nvPr>
        </p:nvSpPr>
        <p:spPr bwMode="auto">
          <a:xfrm>
            <a:off x="6916250" y="5619325"/>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FF3300"/>
                </a:solidFill>
                <a:latin typeface="Times New Roman" panose="02020603050405020304" pitchFamily="18" charset="0"/>
                <a:cs typeface="Times New Roman" panose="02020603050405020304" pitchFamily="18" charset="0"/>
              </a:rPr>
              <a:t>8</a:t>
            </a:r>
            <a:endParaRPr lang="en-US" altLang="zh-CN" sz="2400" b="1">
              <a:solidFill>
                <a:srgbClr val="FF3300"/>
              </a:solidFill>
              <a:latin typeface="Times New Roman" panose="02020603050405020304" pitchFamily="18" charset="0"/>
              <a:cs typeface="Times New Roman" panose="02020603050405020304" pitchFamily="18" charset="0"/>
            </a:endParaRPr>
          </a:p>
        </p:txBody>
      </p:sp>
      <p:sp>
        <p:nvSpPr>
          <p:cNvPr id="53370" name="Rectangle 122"/>
          <p:cNvSpPr>
            <a:spLocks noChangeArrowheads="1"/>
          </p:cNvSpPr>
          <p:nvPr>
            <p:custDataLst>
              <p:tags r:id="rId73"/>
            </p:custDataLst>
          </p:nvPr>
        </p:nvSpPr>
        <p:spPr bwMode="auto">
          <a:xfrm>
            <a:off x="8301516" y="2017723"/>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FF3300"/>
                </a:solidFill>
                <a:latin typeface="Times New Roman" panose="02020603050405020304" pitchFamily="18" charset="0"/>
                <a:cs typeface="Times New Roman" panose="02020603050405020304" pitchFamily="18" charset="0"/>
              </a:rPr>
              <a:t>4</a:t>
            </a:r>
            <a:endParaRPr lang="en-US" altLang="zh-CN" sz="2400">
              <a:solidFill>
                <a:srgbClr val="FF3300"/>
              </a:solidFill>
              <a:latin typeface="Times New Roman" panose="02020603050405020304" pitchFamily="18" charset="0"/>
              <a:cs typeface="Times New Roman" panose="02020603050405020304" pitchFamily="18" charset="0"/>
            </a:endParaRPr>
          </a:p>
        </p:txBody>
      </p:sp>
      <p:sp>
        <p:nvSpPr>
          <p:cNvPr id="53371" name="Rectangle 123"/>
          <p:cNvSpPr>
            <a:spLocks noChangeArrowheads="1"/>
          </p:cNvSpPr>
          <p:nvPr>
            <p:custDataLst>
              <p:tags r:id="rId74"/>
            </p:custDataLst>
          </p:nvPr>
        </p:nvSpPr>
        <p:spPr bwMode="auto">
          <a:xfrm>
            <a:off x="8301516" y="2551149"/>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FF3300"/>
                </a:solidFill>
                <a:latin typeface="Times New Roman" panose="02020603050405020304" pitchFamily="18" charset="0"/>
                <a:cs typeface="Times New Roman" panose="02020603050405020304" pitchFamily="18" charset="0"/>
              </a:rPr>
              <a:t>4</a:t>
            </a:r>
            <a:endParaRPr lang="en-US" altLang="zh-CN" sz="2400">
              <a:solidFill>
                <a:srgbClr val="FF3300"/>
              </a:solidFill>
              <a:latin typeface="Times New Roman" panose="02020603050405020304" pitchFamily="18" charset="0"/>
              <a:cs typeface="Times New Roman" panose="02020603050405020304" pitchFamily="18" charset="0"/>
            </a:endParaRPr>
          </a:p>
        </p:txBody>
      </p:sp>
      <p:sp>
        <p:nvSpPr>
          <p:cNvPr id="53372" name="Rectangle 124"/>
          <p:cNvSpPr>
            <a:spLocks noChangeArrowheads="1"/>
          </p:cNvSpPr>
          <p:nvPr>
            <p:custDataLst>
              <p:tags r:id="rId75"/>
            </p:custDataLst>
          </p:nvPr>
        </p:nvSpPr>
        <p:spPr bwMode="auto">
          <a:xfrm>
            <a:off x="8371369" y="3775167"/>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3300"/>
                </a:solidFill>
                <a:latin typeface="Times New Roman" panose="02020603050405020304" pitchFamily="18" charset="0"/>
                <a:cs typeface="Times New Roman" panose="02020603050405020304" pitchFamily="18" charset="0"/>
              </a:rPr>
              <a:t>1</a:t>
            </a:r>
            <a:endParaRPr kumimoji="1" lang="en-US" altLang="zh-CN" sz="2400" b="1">
              <a:solidFill>
                <a:srgbClr val="FF3300"/>
              </a:solidFill>
              <a:latin typeface="Times New Roman" panose="02020603050405020304" pitchFamily="18" charset="0"/>
              <a:cs typeface="Times New Roman" panose="02020603050405020304" pitchFamily="18" charset="0"/>
            </a:endParaRPr>
          </a:p>
        </p:txBody>
      </p:sp>
      <p:sp>
        <p:nvSpPr>
          <p:cNvPr id="53373" name="Rectangle 125"/>
          <p:cNvSpPr>
            <a:spLocks noChangeArrowheads="1"/>
          </p:cNvSpPr>
          <p:nvPr>
            <p:custDataLst>
              <p:tags r:id="rId76"/>
            </p:custDataLst>
          </p:nvPr>
        </p:nvSpPr>
        <p:spPr bwMode="auto">
          <a:xfrm>
            <a:off x="8384070" y="3198879"/>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3300"/>
                </a:solidFill>
                <a:latin typeface="Times New Roman" panose="02020603050405020304" pitchFamily="18" charset="0"/>
                <a:cs typeface="Times New Roman" panose="02020603050405020304" pitchFamily="18" charset="0"/>
              </a:rPr>
              <a:t>1</a:t>
            </a:r>
            <a:endParaRPr kumimoji="1" lang="en-US" altLang="zh-CN" sz="2400" b="1">
              <a:solidFill>
                <a:srgbClr val="FF3300"/>
              </a:solidFill>
              <a:latin typeface="Times New Roman" panose="02020603050405020304" pitchFamily="18" charset="0"/>
              <a:cs typeface="Times New Roman" panose="02020603050405020304" pitchFamily="18" charset="0"/>
            </a:endParaRPr>
          </a:p>
        </p:txBody>
      </p:sp>
      <p:sp>
        <p:nvSpPr>
          <p:cNvPr id="53374" name="Rectangle 126"/>
          <p:cNvSpPr>
            <a:spLocks noChangeArrowheads="1"/>
          </p:cNvSpPr>
          <p:nvPr>
            <p:custDataLst>
              <p:tags r:id="rId77"/>
            </p:custDataLst>
          </p:nvPr>
        </p:nvSpPr>
        <p:spPr bwMode="auto">
          <a:xfrm>
            <a:off x="8444398" y="4395909"/>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3300"/>
                </a:solidFill>
                <a:latin typeface="Times New Roman" panose="02020603050405020304" pitchFamily="18" charset="0"/>
                <a:cs typeface="Times New Roman" panose="02020603050405020304" pitchFamily="18" charset="0"/>
              </a:rPr>
              <a:t>4</a:t>
            </a:r>
            <a:endParaRPr kumimoji="1" lang="en-US" altLang="zh-CN" sz="2400" b="1">
              <a:solidFill>
                <a:srgbClr val="FF3300"/>
              </a:solidFill>
              <a:latin typeface="Times New Roman" panose="02020603050405020304" pitchFamily="18" charset="0"/>
              <a:cs typeface="Times New Roman" panose="02020603050405020304" pitchFamily="18" charset="0"/>
            </a:endParaRPr>
          </a:p>
        </p:txBody>
      </p:sp>
      <p:sp>
        <p:nvSpPr>
          <p:cNvPr id="53375" name="Rectangle 127"/>
          <p:cNvSpPr>
            <a:spLocks noChangeArrowheads="1"/>
          </p:cNvSpPr>
          <p:nvPr>
            <p:custDataLst>
              <p:tags r:id="rId78"/>
            </p:custDataLst>
          </p:nvPr>
        </p:nvSpPr>
        <p:spPr bwMode="auto">
          <a:xfrm>
            <a:off x="8414234" y="4827729"/>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3300"/>
                </a:solidFill>
                <a:latin typeface="Times New Roman" panose="02020603050405020304" pitchFamily="18" charset="0"/>
                <a:cs typeface="Times New Roman" panose="02020603050405020304" pitchFamily="18" charset="0"/>
              </a:rPr>
              <a:t>4</a:t>
            </a:r>
            <a:endParaRPr kumimoji="1" lang="en-US" altLang="zh-CN" sz="2400" b="1">
              <a:solidFill>
                <a:srgbClr val="FF3300"/>
              </a:solidFill>
              <a:latin typeface="Times New Roman" panose="02020603050405020304" pitchFamily="18" charset="0"/>
              <a:cs typeface="Times New Roman" panose="02020603050405020304" pitchFamily="18" charset="0"/>
            </a:endParaRPr>
          </a:p>
        </p:txBody>
      </p:sp>
      <p:sp>
        <p:nvSpPr>
          <p:cNvPr id="53376" name="Rectangle 128"/>
          <p:cNvSpPr>
            <a:spLocks noChangeArrowheads="1"/>
          </p:cNvSpPr>
          <p:nvPr>
            <p:custDataLst>
              <p:tags r:id="rId79"/>
            </p:custDataLst>
          </p:nvPr>
        </p:nvSpPr>
        <p:spPr bwMode="auto">
          <a:xfrm>
            <a:off x="8330092" y="6169228"/>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FF3300"/>
                </a:solidFill>
                <a:latin typeface="Times New Roman" panose="02020603050405020304" pitchFamily="18" charset="0"/>
                <a:cs typeface="Times New Roman" panose="02020603050405020304" pitchFamily="18" charset="0"/>
              </a:rPr>
              <a:t>8</a:t>
            </a:r>
            <a:endParaRPr lang="en-US" altLang="zh-CN" sz="2400" b="1">
              <a:solidFill>
                <a:srgbClr val="FF3300"/>
              </a:solidFill>
              <a:latin typeface="Times New Roman" panose="02020603050405020304" pitchFamily="18" charset="0"/>
              <a:cs typeface="Times New Roman" panose="02020603050405020304" pitchFamily="18" charset="0"/>
            </a:endParaRPr>
          </a:p>
        </p:txBody>
      </p:sp>
      <p:sp>
        <p:nvSpPr>
          <p:cNvPr id="53377" name="Rectangle 129"/>
          <p:cNvSpPr>
            <a:spLocks noChangeArrowheads="1"/>
          </p:cNvSpPr>
          <p:nvPr>
            <p:custDataLst>
              <p:tags r:id="rId80"/>
            </p:custDataLst>
          </p:nvPr>
        </p:nvSpPr>
        <p:spPr bwMode="auto">
          <a:xfrm>
            <a:off x="8442810" y="5619927"/>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FF3300"/>
                </a:solidFill>
                <a:latin typeface="Times New Roman" panose="02020603050405020304" pitchFamily="18" charset="0"/>
                <a:cs typeface="Times New Roman" panose="02020603050405020304" pitchFamily="18" charset="0"/>
              </a:rPr>
              <a:t>4</a:t>
            </a:r>
            <a:endParaRPr lang="en-US" altLang="zh-CN" sz="2400" b="1">
              <a:solidFill>
                <a:srgbClr val="FF3300"/>
              </a:solidFill>
              <a:latin typeface="Times New Roman" panose="02020603050405020304" pitchFamily="18" charset="0"/>
              <a:cs typeface="Times New Roman" panose="02020603050405020304" pitchFamily="18" charset="0"/>
            </a:endParaRPr>
          </a:p>
        </p:txBody>
      </p:sp>
      <p:sp>
        <p:nvSpPr>
          <p:cNvPr id="53378" name="Text Box 130"/>
          <p:cNvSpPr txBox="1">
            <a:spLocks noChangeArrowheads="1"/>
          </p:cNvSpPr>
          <p:nvPr>
            <p:custDataLst>
              <p:tags r:id="rId81"/>
            </p:custDataLst>
          </p:nvPr>
        </p:nvSpPr>
        <p:spPr bwMode="auto">
          <a:xfrm>
            <a:off x="9261916" y="2017724"/>
            <a:ext cx="1944777"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solidFill>
                  <a:srgbClr val="660066"/>
                </a:solidFill>
                <a:latin typeface="Times New Roman" panose="02020603050405020304" pitchFamily="18" charset="0"/>
                <a:cs typeface="Times New Roman" panose="02020603050405020304" pitchFamily="18" charset="0"/>
              </a:rPr>
              <a:t>KBr  AgCl</a:t>
            </a:r>
            <a:r>
              <a:rPr lang="zh-CN" altLang="en-US" sz="2400" b="1">
                <a:solidFill>
                  <a:srgbClr val="660066"/>
                </a:solidFill>
                <a:latin typeface="Times New Roman" panose="02020603050405020304" pitchFamily="18" charset="0"/>
                <a:cs typeface="Times New Roman" panose="02020603050405020304" pitchFamily="18" charset="0"/>
              </a:rPr>
              <a:t>、</a:t>
            </a:r>
            <a:r>
              <a:rPr lang="en-US" altLang="zh-CN" sz="2400" b="1">
                <a:solidFill>
                  <a:srgbClr val="660066"/>
                </a:solidFill>
                <a:latin typeface="Times New Roman" panose="02020603050405020304" pitchFamily="18" charset="0"/>
                <a:cs typeface="Times New Roman" panose="02020603050405020304" pitchFamily="18" charset="0"/>
              </a:rPr>
              <a:t>MgO</a:t>
            </a:r>
            <a:r>
              <a:rPr lang="zh-CN" altLang="en-US" sz="2400" b="1">
                <a:solidFill>
                  <a:srgbClr val="660066"/>
                </a:solidFill>
                <a:latin typeface="Times New Roman" panose="02020603050405020304" pitchFamily="18" charset="0"/>
                <a:cs typeface="Times New Roman" panose="02020603050405020304" pitchFamily="18" charset="0"/>
              </a:rPr>
              <a:t>、</a:t>
            </a:r>
            <a:r>
              <a:rPr lang="en-US" altLang="zh-CN" sz="2400" b="1">
                <a:solidFill>
                  <a:srgbClr val="660066"/>
                </a:solidFill>
                <a:latin typeface="Times New Roman" panose="02020603050405020304" pitchFamily="18" charset="0"/>
                <a:cs typeface="Times New Roman" panose="02020603050405020304" pitchFamily="18" charset="0"/>
              </a:rPr>
              <a:t>CaS</a:t>
            </a:r>
            <a:r>
              <a:rPr lang="zh-CN" altLang="en-US" sz="2400" b="1">
                <a:solidFill>
                  <a:srgbClr val="660066"/>
                </a:solidFill>
                <a:latin typeface="Times New Roman" panose="02020603050405020304" pitchFamily="18" charset="0"/>
                <a:cs typeface="Times New Roman" panose="02020603050405020304" pitchFamily="18" charset="0"/>
              </a:rPr>
              <a:t>、</a:t>
            </a:r>
            <a:r>
              <a:rPr lang="en-US" altLang="zh-CN" sz="2400" b="1">
                <a:solidFill>
                  <a:srgbClr val="660066"/>
                </a:solidFill>
                <a:latin typeface="Times New Roman" panose="02020603050405020304" pitchFamily="18" charset="0"/>
                <a:cs typeface="Times New Roman" panose="02020603050405020304" pitchFamily="18" charset="0"/>
              </a:rPr>
              <a:t>BaSe</a:t>
            </a:r>
            <a:endParaRPr lang="en-US" altLang="zh-CN" sz="2400" b="1">
              <a:solidFill>
                <a:srgbClr val="660066"/>
              </a:solidFill>
              <a:latin typeface="Times New Roman" panose="02020603050405020304" pitchFamily="18" charset="0"/>
              <a:cs typeface="Times New Roman" panose="02020603050405020304" pitchFamily="18" charset="0"/>
            </a:endParaRPr>
          </a:p>
        </p:txBody>
      </p:sp>
      <p:sp>
        <p:nvSpPr>
          <p:cNvPr id="53379" name="Rectangle 131"/>
          <p:cNvSpPr>
            <a:spLocks noChangeArrowheads="1"/>
          </p:cNvSpPr>
          <p:nvPr>
            <p:custDataLst>
              <p:tags r:id="rId82"/>
            </p:custDataLst>
          </p:nvPr>
        </p:nvSpPr>
        <p:spPr bwMode="auto">
          <a:xfrm>
            <a:off x="9261915" y="4508627"/>
            <a:ext cx="1873337"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Times New Roman" panose="02020603050405020304" pitchFamily="18" charset="0"/>
                <a:cs typeface="Times New Roman" panose="02020603050405020304" pitchFamily="18" charset="0"/>
              </a:rPr>
              <a:t>ZnS</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AgI</a:t>
            </a:r>
            <a:r>
              <a:rPr lang="zh-CN" altLang="en-US" sz="2400" b="1">
                <a:latin typeface="Times New Roman" panose="02020603050405020304" pitchFamily="18" charset="0"/>
                <a:cs typeface="Times New Roman" panose="02020603050405020304" pitchFamily="18" charset="0"/>
              </a:rPr>
              <a:t>、</a:t>
            </a:r>
            <a:endParaRPr lang="zh-CN" altLang="en-US" sz="2400" b="1">
              <a:latin typeface="Times New Roman" panose="02020603050405020304" pitchFamily="18" charset="0"/>
              <a:cs typeface="Times New Roman" panose="02020603050405020304" pitchFamily="18" charset="0"/>
            </a:endParaRPr>
          </a:p>
          <a:p>
            <a:pPr eaLnBrk="1" hangingPunct="1"/>
            <a:r>
              <a:rPr lang="zh-CN" altLang="en-US" sz="2400" b="1">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BeO</a:t>
            </a:r>
            <a:endParaRPr lang="en-US" altLang="zh-CN" sz="2400" b="1">
              <a:latin typeface="Times New Roman" panose="02020603050405020304" pitchFamily="18" charset="0"/>
              <a:cs typeface="Times New Roman" panose="02020603050405020304" pitchFamily="18" charset="0"/>
            </a:endParaRPr>
          </a:p>
        </p:txBody>
      </p:sp>
      <p:sp>
        <p:nvSpPr>
          <p:cNvPr id="53380" name="Rectangle 132"/>
          <p:cNvSpPr>
            <a:spLocks noChangeArrowheads="1"/>
          </p:cNvSpPr>
          <p:nvPr>
            <p:custDataLst>
              <p:tags r:id="rId83"/>
            </p:custDataLst>
          </p:nvPr>
        </p:nvSpPr>
        <p:spPr bwMode="auto">
          <a:xfrm>
            <a:off x="9261916" y="3356049"/>
            <a:ext cx="1944777" cy="718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30000"/>
              </a:spcBef>
            </a:pPr>
            <a:r>
              <a:rPr lang="en-US" altLang="zh-CN" sz="2400" b="1">
                <a:solidFill>
                  <a:srgbClr val="0000CC"/>
                </a:solidFill>
                <a:latin typeface="Times New Roman" panose="02020603050405020304" pitchFamily="18" charset="0"/>
                <a:cs typeface="Times New Roman" panose="02020603050405020304" pitchFamily="18" charset="0"/>
              </a:rPr>
              <a:t>CsCl</a:t>
            </a:r>
            <a:r>
              <a:rPr lang="zh-CN" altLang="en-US" sz="2400" b="1">
                <a:solidFill>
                  <a:srgbClr val="0000CC"/>
                </a:solidFill>
                <a:latin typeface="Times New Roman" panose="02020603050405020304" pitchFamily="18" charset="0"/>
                <a:cs typeface="Times New Roman" panose="02020603050405020304" pitchFamily="18" charset="0"/>
              </a:rPr>
              <a:t>、</a:t>
            </a:r>
            <a:r>
              <a:rPr lang="en-US" altLang="zh-CN" sz="2400" b="1">
                <a:solidFill>
                  <a:srgbClr val="0000CC"/>
                </a:solidFill>
                <a:latin typeface="Times New Roman" panose="02020603050405020304" pitchFamily="18" charset="0"/>
                <a:cs typeface="Times New Roman" panose="02020603050405020304" pitchFamily="18" charset="0"/>
              </a:rPr>
              <a:t>CsBr</a:t>
            </a:r>
            <a:r>
              <a:rPr lang="zh-CN" altLang="en-US" sz="2400" b="1">
                <a:solidFill>
                  <a:srgbClr val="0000CC"/>
                </a:solidFill>
                <a:latin typeface="Times New Roman" panose="02020603050405020304" pitchFamily="18" charset="0"/>
                <a:cs typeface="Times New Roman" panose="02020603050405020304" pitchFamily="18" charset="0"/>
              </a:rPr>
              <a:t>、</a:t>
            </a:r>
            <a:r>
              <a:rPr lang="en-US" altLang="zh-CN" sz="2400" b="1">
                <a:solidFill>
                  <a:srgbClr val="0000CC"/>
                </a:solidFill>
                <a:latin typeface="Times New Roman" panose="02020603050405020304" pitchFamily="18" charset="0"/>
                <a:cs typeface="Times New Roman" panose="02020603050405020304" pitchFamily="18" charset="0"/>
              </a:rPr>
              <a:t>CsI</a:t>
            </a:r>
            <a:r>
              <a:rPr lang="zh-CN" altLang="en-US" sz="2400" b="1">
                <a:solidFill>
                  <a:srgbClr val="0000CC"/>
                </a:solidFill>
                <a:latin typeface="Times New Roman" panose="02020603050405020304" pitchFamily="18" charset="0"/>
                <a:cs typeface="Times New Roman" panose="02020603050405020304" pitchFamily="18" charset="0"/>
              </a:rPr>
              <a:t>、</a:t>
            </a:r>
            <a:r>
              <a:rPr lang="en-US" altLang="zh-CN" sz="2400" b="1">
                <a:solidFill>
                  <a:srgbClr val="0000CC"/>
                </a:solidFill>
                <a:latin typeface="Times New Roman" panose="02020603050405020304" pitchFamily="18" charset="0"/>
                <a:cs typeface="Times New Roman" panose="02020603050405020304" pitchFamily="18" charset="0"/>
              </a:rPr>
              <a:t>TlCl</a:t>
            </a:r>
            <a:endParaRPr lang="en-US" altLang="zh-CN" sz="2400" b="1">
              <a:solidFill>
                <a:srgbClr val="0000CC"/>
              </a:solidFill>
              <a:latin typeface="Times New Roman" panose="02020603050405020304" pitchFamily="18" charset="0"/>
              <a:cs typeface="Times New Roman" panose="02020603050405020304" pitchFamily="18" charset="0"/>
            </a:endParaRPr>
          </a:p>
        </p:txBody>
      </p:sp>
      <p:sp>
        <p:nvSpPr>
          <p:cNvPr id="53381" name="Text Box 133"/>
          <p:cNvSpPr txBox="1">
            <a:spLocks noChangeArrowheads="1"/>
          </p:cNvSpPr>
          <p:nvPr>
            <p:custDataLst>
              <p:tags r:id="rId84"/>
            </p:custDataLst>
          </p:nvPr>
        </p:nvSpPr>
        <p:spPr bwMode="auto">
          <a:xfrm>
            <a:off x="8992651" y="5670770"/>
            <a:ext cx="2370651"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003300"/>
                </a:solidFill>
                <a:latin typeface="Times New Roman" panose="02020603050405020304" pitchFamily="18" charset="0"/>
                <a:ea typeface="黑体" panose="02010609060101010101" pitchFamily="49" charset="-122"/>
              </a:rPr>
              <a:t>碱土金属卤化物、碱金属氧化物。</a:t>
            </a:r>
            <a:endParaRPr lang="zh-CN" altLang="en-US" sz="2400" b="1">
              <a:solidFill>
                <a:srgbClr val="003300"/>
              </a:solidFill>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331"/>
                                        </p:tgtEl>
                                        <p:attrNameLst>
                                          <p:attrName>style.visibility</p:attrName>
                                        </p:attrNameLst>
                                      </p:cBhvr>
                                      <p:to>
                                        <p:strVal val="visible"/>
                                      </p:to>
                                    </p:set>
                                    <p:animEffect transition="in" filter="blinds(horizontal)">
                                      <p:cBhvr>
                                        <p:cTn id="7" dur="500"/>
                                        <p:tgtEl>
                                          <p:spTgt spid="5333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3330"/>
                                        </p:tgtEl>
                                        <p:attrNameLst>
                                          <p:attrName>style.visibility</p:attrName>
                                        </p:attrNameLst>
                                      </p:cBhvr>
                                      <p:to>
                                        <p:strVal val="visible"/>
                                      </p:to>
                                    </p:set>
                                    <p:animEffect transition="in" filter="blinds(horizontal)">
                                      <p:cBhvr>
                                        <p:cTn id="10" dur="500"/>
                                        <p:tgtEl>
                                          <p:spTgt spid="5333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3332"/>
                                        </p:tgtEl>
                                        <p:attrNameLst>
                                          <p:attrName>style.visibility</p:attrName>
                                        </p:attrNameLst>
                                      </p:cBhvr>
                                      <p:to>
                                        <p:strVal val="visible"/>
                                      </p:to>
                                    </p:set>
                                    <p:animEffect transition="in" filter="blinds(horizontal)">
                                      <p:cBhvr>
                                        <p:cTn id="13" dur="500"/>
                                        <p:tgtEl>
                                          <p:spTgt spid="5333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3333"/>
                                        </p:tgtEl>
                                        <p:attrNameLst>
                                          <p:attrName>style.visibility</p:attrName>
                                        </p:attrNameLst>
                                      </p:cBhvr>
                                      <p:to>
                                        <p:strVal val="visible"/>
                                      </p:to>
                                    </p:set>
                                    <p:animEffect transition="in" filter="blinds(horizontal)">
                                      <p:cBhvr>
                                        <p:cTn id="16" dur="500"/>
                                        <p:tgtEl>
                                          <p:spTgt spid="5333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3346"/>
                                        </p:tgtEl>
                                        <p:attrNameLst>
                                          <p:attrName>style.visibility</p:attrName>
                                        </p:attrNameLst>
                                      </p:cBhvr>
                                      <p:to>
                                        <p:strVal val="visible"/>
                                      </p:to>
                                    </p:set>
                                    <p:animEffect transition="in" filter="blinds(horizontal)">
                                      <p:cBhvr>
                                        <p:cTn id="19" dur="500"/>
                                        <p:tgtEl>
                                          <p:spTgt spid="5334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53362"/>
                                        </p:tgtEl>
                                        <p:attrNameLst>
                                          <p:attrName>style.visibility</p:attrName>
                                        </p:attrNameLst>
                                      </p:cBhvr>
                                      <p:to>
                                        <p:strVal val="visible"/>
                                      </p:to>
                                    </p:set>
                                    <p:animEffect transition="in" filter="blinds(horizontal)">
                                      <p:cBhvr>
                                        <p:cTn id="22" dur="500"/>
                                        <p:tgtEl>
                                          <p:spTgt spid="5336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3363"/>
                                        </p:tgtEl>
                                        <p:attrNameLst>
                                          <p:attrName>style.visibility</p:attrName>
                                        </p:attrNameLst>
                                      </p:cBhvr>
                                      <p:to>
                                        <p:strVal val="visible"/>
                                      </p:to>
                                    </p:set>
                                    <p:animEffect transition="in" filter="blinds(horizontal)">
                                      <p:cBhvr>
                                        <p:cTn id="25" dur="500"/>
                                        <p:tgtEl>
                                          <p:spTgt spid="5336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53347"/>
                                        </p:tgtEl>
                                        <p:attrNameLst>
                                          <p:attrName>style.visibility</p:attrName>
                                        </p:attrNameLst>
                                      </p:cBhvr>
                                      <p:to>
                                        <p:strVal val="visible"/>
                                      </p:to>
                                    </p:set>
                                    <p:animEffect transition="in" filter="blinds(horizontal)">
                                      <p:cBhvr>
                                        <p:cTn id="28" dur="500"/>
                                        <p:tgtEl>
                                          <p:spTgt spid="5334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53370"/>
                                        </p:tgtEl>
                                        <p:attrNameLst>
                                          <p:attrName>style.visibility</p:attrName>
                                        </p:attrNameLst>
                                      </p:cBhvr>
                                      <p:to>
                                        <p:strVal val="visible"/>
                                      </p:to>
                                    </p:set>
                                    <p:animEffect transition="in" filter="blinds(horizontal)">
                                      <p:cBhvr>
                                        <p:cTn id="31" dur="500"/>
                                        <p:tgtEl>
                                          <p:spTgt spid="5337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3354"/>
                                        </p:tgtEl>
                                        <p:attrNameLst>
                                          <p:attrName>style.visibility</p:attrName>
                                        </p:attrNameLst>
                                      </p:cBhvr>
                                      <p:to>
                                        <p:strVal val="visible"/>
                                      </p:to>
                                    </p:set>
                                    <p:animEffect transition="in" filter="blinds(horizontal)">
                                      <p:cBhvr>
                                        <p:cTn id="34" dur="500"/>
                                        <p:tgtEl>
                                          <p:spTgt spid="5335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53355"/>
                                        </p:tgtEl>
                                        <p:attrNameLst>
                                          <p:attrName>style.visibility</p:attrName>
                                        </p:attrNameLst>
                                      </p:cBhvr>
                                      <p:to>
                                        <p:strVal val="visible"/>
                                      </p:to>
                                    </p:set>
                                    <p:animEffect transition="in" filter="blinds(horizontal)">
                                      <p:cBhvr>
                                        <p:cTn id="37" dur="500"/>
                                        <p:tgtEl>
                                          <p:spTgt spid="5335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53371"/>
                                        </p:tgtEl>
                                        <p:attrNameLst>
                                          <p:attrName>style.visibility</p:attrName>
                                        </p:attrNameLst>
                                      </p:cBhvr>
                                      <p:to>
                                        <p:strVal val="visible"/>
                                      </p:to>
                                    </p:set>
                                    <p:animEffect transition="in" filter="blinds(horizontal)">
                                      <p:cBhvr>
                                        <p:cTn id="40" dur="500"/>
                                        <p:tgtEl>
                                          <p:spTgt spid="53371"/>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3334"/>
                                        </p:tgtEl>
                                        <p:attrNameLst>
                                          <p:attrName>style.visibility</p:attrName>
                                        </p:attrNameLst>
                                      </p:cBhvr>
                                      <p:to>
                                        <p:strVal val="visible"/>
                                      </p:to>
                                    </p:set>
                                    <p:animEffect transition="in" filter="blinds(horizontal)">
                                      <p:cBhvr>
                                        <p:cTn id="43" dur="500"/>
                                        <p:tgtEl>
                                          <p:spTgt spid="53334"/>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53337"/>
                                        </p:tgtEl>
                                        <p:attrNameLst>
                                          <p:attrName>style.visibility</p:attrName>
                                        </p:attrNameLst>
                                      </p:cBhvr>
                                      <p:to>
                                        <p:strVal val="visible"/>
                                      </p:to>
                                    </p:set>
                                    <p:animEffect transition="in" filter="blinds(horizontal)">
                                      <p:cBhvr>
                                        <p:cTn id="46" dur="500"/>
                                        <p:tgtEl>
                                          <p:spTgt spid="5333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53335"/>
                                        </p:tgtEl>
                                        <p:attrNameLst>
                                          <p:attrName>style.visibility</p:attrName>
                                        </p:attrNameLst>
                                      </p:cBhvr>
                                      <p:to>
                                        <p:strVal val="visible"/>
                                      </p:to>
                                    </p:set>
                                    <p:animEffect transition="in" filter="blinds(horizontal)">
                                      <p:cBhvr>
                                        <p:cTn id="49" dur="500"/>
                                        <p:tgtEl>
                                          <p:spTgt spid="53335"/>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53336"/>
                                        </p:tgtEl>
                                        <p:attrNameLst>
                                          <p:attrName>style.visibility</p:attrName>
                                        </p:attrNameLst>
                                      </p:cBhvr>
                                      <p:to>
                                        <p:strVal val="visible"/>
                                      </p:to>
                                    </p:set>
                                    <p:animEffect transition="in" filter="blinds(horizontal)">
                                      <p:cBhvr>
                                        <p:cTn id="52" dur="500"/>
                                        <p:tgtEl>
                                          <p:spTgt spid="53336"/>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53348"/>
                                        </p:tgtEl>
                                        <p:attrNameLst>
                                          <p:attrName>style.visibility</p:attrName>
                                        </p:attrNameLst>
                                      </p:cBhvr>
                                      <p:to>
                                        <p:strVal val="visible"/>
                                      </p:to>
                                    </p:set>
                                    <p:animEffect transition="in" filter="blinds(horizontal)">
                                      <p:cBhvr>
                                        <p:cTn id="55" dur="500"/>
                                        <p:tgtEl>
                                          <p:spTgt spid="53348"/>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53365"/>
                                        </p:tgtEl>
                                        <p:attrNameLst>
                                          <p:attrName>style.visibility</p:attrName>
                                        </p:attrNameLst>
                                      </p:cBhvr>
                                      <p:to>
                                        <p:strVal val="visible"/>
                                      </p:to>
                                    </p:set>
                                    <p:animEffect transition="in" filter="blinds(horizontal)">
                                      <p:cBhvr>
                                        <p:cTn id="58" dur="500"/>
                                        <p:tgtEl>
                                          <p:spTgt spid="53365"/>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53349"/>
                                        </p:tgtEl>
                                        <p:attrNameLst>
                                          <p:attrName>style.visibility</p:attrName>
                                        </p:attrNameLst>
                                      </p:cBhvr>
                                      <p:to>
                                        <p:strVal val="visible"/>
                                      </p:to>
                                    </p:set>
                                    <p:animEffect transition="in" filter="blinds(horizontal)">
                                      <p:cBhvr>
                                        <p:cTn id="61" dur="500"/>
                                        <p:tgtEl>
                                          <p:spTgt spid="53349"/>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53364"/>
                                        </p:tgtEl>
                                        <p:attrNameLst>
                                          <p:attrName>style.visibility</p:attrName>
                                        </p:attrNameLst>
                                      </p:cBhvr>
                                      <p:to>
                                        <p:strVal val="visible"/>
                                      </p:to>
                                    </p:set>
                                    <p:animEffect transition="in" filter="blinds(horizontal)">
                                      <p:cBhvr>
                                        <p:cTn id="64" dur="500"/>
                                        <p:tgtEl>
                                          <p:spTgt spid="53364"/>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53356"/>
                                        </p:tgtEl>
                                        <p:attrNameLst>
                                          <p:attrName>style.visibility</p:attrName>
                                        </p:attrNameLst>
                                      </p:cBhvr>
                                      <p:to>
                                        <p:strVal val="visible"/>
                                      </p:to>
                                    </p:set>
                                    <p:animEffect transition="in" filter="blinds(horizontal)">
                                      <p:cBhvr>
                                        <p:cTn id="67" dur="500"/>
                                        <p:tgtEl>
                                          <p:spTgt spid="53356"/>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53373"/>
                                        </p:tgtEl>
                                        <p:attrNameLst>
                                          <p:attrName>style.visibility</p:attrName>
                                        </p:attrNameLst>
                                      </p:cBhvr>
                                      <p:to>
                                        <p:strVal val="visible"/>
                                      </p:to>
                                    </p:set>
                                    <p:animEffect transition="in" filter="blinds(horizontal)">
                                      <p:cBhvr>
                                        <p:cTn id="70" dur="500"/>
                                        <p:tgtEl>
                                          <p:spTgt spid="53373"/>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53372"/>
                                        </p:tgtEl>
                                        <p:attrNameLst>
                                          <p:attrName>style.visibility</p:attrName>
                                        </p:attrNameLst>
                                      </p:cBhvr>
                                      <p:to>
                                        <p:strVal val="visible"/>
                                      </p:to>
                                    </p:set>
                                    <p:animEffect transition="in" filter="blinds(horizontal)">
                                      <p:cBhvr>
                                        <p:cTn id="73" dur="500"/>
                                        <p:tgtEl>
                                          <p:spTgt spid="53372"/>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53357"/>
                                        </p:tgtEl>
                                        <p:attrNameLst>
                                          <p:attrName>style.visibility</p:attrName>
                                        </p:attrNameLst>
                                      </p:cBhvr>
                                      <p:to>
                                        <p:strVal val="visible"/>
                                      </p:to>
                                    </p:set>
                                    <p:animEffect transition="in" filter="blinds(horizontal)">
                                      <p:cBhvr>
                                        <p:cTn id="76" dur="500"/>
                                        <p:tgtEl>
                                          <p:spTgt spid="53357"/>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53338"/>
                                        </p:tgtEl>
                                        <p:attrNameLst>
                                          <p:attrName>style.visibility</p:attrName>
                                        </p:attrNameLst>
                                      </p:cBhvr>
                                      <p:to>
                                        <p:strVal val="visible"/>
                                      </p:to>
                                    </p:set>
                                    <p:animEffect transition="in" filter="blinds(horizontal)">
                                      <p:cBhvr>
                                        <p:cTn id="79" dur="500"/>
                                        <p:tgtEl>
                                          <p:spTgt spid="53338"/>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53340"/>
                                        </p:tgtEl>
                                        <p:attrNameLst>
                                          <p:attrName>style.visibility</p:attrName>
                                        </p:attrNameLst>
                                      </p:cBhvr>
                                      <p:to>
                                        <p:strVal val="visible"/>
                                      </p:to>
                                    </p:set>
                                    <p:animEffect transition="in" filter="blinds(horizontal)">
                                      <p:cBhvr>
                                        <p:cTn id="82" dur="500"/>
                                        <p:tgtEl>
                                          <p:spTgt spid="53340"/>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53339"/>
                                        </p:tgtEl>
                                        <p:attrNameLst>
                                          <p:attrName>style.visibility</p:attrName>
                                        </p:attrNameLst>
                                      </p:cBhvr>
                                      <p:to>
                                        <p:strVal val="visible"/>
                                      </p:to>
                                    </p:set>
                                    <p:animEffect transition="in" filter="blinds(horizontal)">
                                      <p:cBhvr>
                                        <p:cTn id="85" dur="500"/>
                                        <p:tgtEl>
                                          <p:spTgt spid="53339"/>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53350"/>
                                        </p:tgtEl>
                                        <p:attrNameLst>
                                          <p:attrName>style.visibility</p:attrName>
                                        </p:attrNameLst>
                                      </p:cBhvr>
                                      <p:to>
                                        <p:strVal val="visible"/>
                                      </p:to>
                                    </p:set>
                                    <p:animEffect transition="in" filter="blinds(horizontal)">
                                      <p:cBhvr>
                                        <p:cTn id="88" dur="500"/>
                                        <p:tgtEl>
                                          <p:spTgt spid="53350"/>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53367"/>
                                        </p:tgtEl>
                                        <p:attrNameLst>
                                          <p:attrName>style.visibility</p:attrName>
                                        </p:attrNameLst>
                                      </p:cBhvr>
                                      <p:to>
                                        <p:strVal val="visible"/>
                                      </p:to>
                                    </p:set>
                                    <p:animEffect transition="in" filter="blinds(horizontal)">
                                      <p:cBhvr>
                                        <p:cTn id="91" dur="500"/>
                                        <p:tgtEl>
                                          <p:spTgt spid="53367"/>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53341"/>
                                        </p:tgtEl>
                                        <p:attrNameLst>
                                          <p:attrName>style.visibility</p:attrName>
                                        </p:attrNameLst>
                                      </p:cBhvr>
                                      <p:to>
                                        <p:strVal val="visible"/>
                                      </p:to>
                                    </p:set>
                                    <p:animEffect transition="in" filter="blinds(horizontal)">
                                      <p:cBhvr>
                                        <p:cTn id="94" dur="500"/>
                                        <p:tgtEl>
                                          <p:spTgt spid="53341"/>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53351"/>
                                        </p:tgtEl>
                                        <p:attrNameLst>
                                          <p:attrName>style.visibility</p:attrName>
                                        </p:attrNameLst>
                                      </p:cBhvr>
                                      <p:to>
                                        <p:strVal val="visible"/>
                                      </p:to>
                                    </p:set>
                                    <p:animEffect transition="in" filter="blinds(horizontal)">
                                      <p:cBhvr>
                                        <p:cTn id="97" dur="500"/>
                                        <p:tgtEl>
                                          <p:spTgt spid="53351"/>
                                        </p:tgtEl>
                                      </p:cBhvr>
                                    </p:animEffect>
                                  </p:childTnLst>
                                </p:cTn>
                              </p:par>
                              <p:par>
                                <p:cTn id="98" presetID="3" presetClass="entr" presetSubtype="10" fill="hold" grpId="0" nodeType="withEffect">
                                  <p:stCondLst>
                                    <p:cond delay="0"/>
                                  </p:stCondLst>
                                  <p:childTnLst>
                                    <p:set>
                                      <p:cBhvr>
                                        <p:cTn id="99" dur="1" fill="hold">
                                          <p:stCondLst>
                                            <p:cond delay="0"/>
                                          </p:stCondLst>
                                        </p:cTn>
                                        <p:tgtEl>
                                          <p:spTgt spid="53366"/>
                                        </p:tgtEl>
                                        <p:attrNameLst>
                                          <p:attrName>style.visibility</p:attrName>
                                        </p:attrNameLst>
                                      </p:cBhvr>
                                      <p:to>
                                        <p:strVal val="visible"/>
                                      </p:to>
                                    </p:set>
                                    <p:animEffect transition="in" filter="blinds(horizontal)">
                                      <p:cBhvr>
                                        <p:cTn id="100" dur="500"/>
                                        <p:tgtEl>
                                          <p:spTgt spid="53366"/>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53358"/>
                                        </p:tgtEl>
                                        <p:attrNameLst>
                                          <p:attrName>style.visibility</p:attrName>
                                        </p:attrNameLst>
                                      </p:cBhvr>
                                      <p:to>
                                        <p:strVal val="visible"/>
                                      </p:to>
                                    </p:set>
                                    <p:animEffect transition="in" filter="blinds(horizontal)">
                                      <p:cBhvr>
                                        <p:cTn id="103" dur="500"/>
                                        <p:tgtEl>
                                          <p:spTgt spid="53358"/>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53374"/>
                                        </p:tgtEl>
                                        <p:attrNameLst>
                                          <p:attrName>style.visibility</p:attrName>
                                        </p:attrNameLst>
                                      </p:cBhvr>
                                      <p:to>
                                        <p:strVal val="visible"/>
                                      </p:to>
                                    </p:set>
                                    <p:animEffect transition="in" filter="blinds(horizontal)">
                                      <p:cBhvr>
                                        <p:cTn id="106" dur="500"/>
                                        <p:tgtEl>
                                          <p:spTgt spid="53374"/>
                                        </p:tgtEl>
                                      </p:cBhvr>
                                    </p:animEffect>
                                  </p:childTnLst>
                                </p:cTn>
                              </p:par>
                              <p:par>
                                <p:cTn id="107" presetID="3" presetClass="entr" presetSubtype="10" fill="hold" grpId="0" nodeType="withEffect">
                                  <p:stCondLst>
                                    <p:cond delay="0"/>
                                  </p:stCondLst>
                                  <p:childTnLst>
                                    <p:set>
                                      <p:cBhvr>
                                        <p:cTn id="108" dur="1" fill="hold">
                                          <p:stCondLst>
                                            <p:cond delay="0"/>
                                          </p:stCondLst>
                                        </p:cTn>
                                        <p:tgtEl>
                                          <p:spTgt spid="53375"/>
                                        </p:tgtEl>
                                        <p:attrNameLst>
                                          <p:attrName>style.visibility</p:attrName>
                                        </p:attrNameLst>
                                      </p:cBhvr>
                                      <p:to>
                                        <p:strVal val="visible"/>
                                      </p:to>
                                    </p:set>
                                    <p:animEffect transition="in" filter="blinds(horizontal)">
                                      <p:cBhvr>
                                        <p:cTn id="109" dur="500"/>
                                        <p:tgtEl>
                                          <p:spTgt spid="53375"/>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53359"/>
                                        </p:tgtEl>
                                        <p:attrNameLst>
                                          <p:attrName>style.visibility</p:attrName>
                                        </p:attrNameLst>
                                      </p:cBhvr>
                                      <p:to>
                                        <p:strVal val="visible"/>
                                      </p:to>
                                    </p:set>
                                    <p:animEffect transition="in" filter="blinds(horizontal)">
                                      <p:cBhvr>
                                        <p:cTn id="112" dur="500"/>
                                        <p:tgtEl>
                                          <p:spTgt spid="53359"/>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53344"/>
                                        </p:tgtEl>
                                        <p:attrNameLst>
                                          <p:attrName>style.visibility</p:attrName>
                                        </p:attrNameLst>
                                      </p:cBhvr>
                                      <p:to>
                                        <p:strVal val="visible"/>
                                      </p:to>
                                    </p:set>
                                    <p:animEffect transition="in" filter="blinds(horizontal)">
                                      <p:cBhvr>
                                        <p:cTn id="115" dur="500"/>
                                        <p:tgtEl>
                                          <p:spTgt spid="53344"/>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53345"/>
                                        </p:tgtEl>
                                        <p:attrNameLst>
                                          <p:attrName>style.visibility</p:attrName>
                                        </p:attrNameLst>
                                      </p:cBhvr>
                                      <p:to>
                                        <p:strVal val="visible"/>
                                      </p:to>
                                    </p:set>
                                    <p:animEffect transition="in" filter="blinds(horizontal)">
                                      <p:cBhvr>
                                        <p:cTn id="118" dur="500"/>
                                        <p:tgtEl>
                                          <p:spTgt spid="53345"/>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53342"/>
                                        </p:tgtEl>
                                        <p:attrNameLst>
                                          <p:attrName>style.visibility</p:attrName>
                                        </p:attrNameLst>
                                      </p:cBhvr>
                                      <p:to>
                                        <p:strVal val="visible"/>
                                      </p:to>
                                    </p:set>
                                    <p:animEffect transition="in" filter="blinds(horizontal)">
                                      <p:cBhvr>
                                        <p:cTn id="121" dur="500"/>
                                        <p:tgtEl>
                                          <p:spTgt spid="53342"/>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53343"/>
                                        </p:tgtEl>
                                        <p:attrNameLst>
                                          <p:attrName>style.visibility</p:attrName>
                                        </p:attrNameLst>
                                      </p:cBhvr>
                                      <p:to>
                                        <p:strVal val="visible"/>
                                      </p:to>
                                    </p:set>
                                    <p:animEffect transition="in" filter="blinds(horizontal)">
                                      <p:cBhvr>
                                        <p:cTn id="124" dur="500"/>
                                        <p:tgtEl>
                                          <p:spTgt spid="53343"/>
                                        </p:tgtEl>
                                      </p:cBhvr>
                                    </p:animEffect>
                                  </p:childTnLst>
                                </p:cTn>
                              </p:par>
                              <p:par>
                                <p:cTn id="125" presetID="3" presetClass="entr" presetSubtype="10" fill="hold" grpId="0" nodeType="withEffect">
                                  <p:stCondLst>
                                    <p:cond delay="0"/>
                                  </p:stCondLst>
                                  <p:childTnLst>
                                    <p:set>
                                      <p:cBhvr>
                                        <p:cTn id="126" dur="1" fill="hold">
                                          <p:stCondLst>
                                            <p:cond delay="0"/>
                                          </p:stCondLst>
                                        </p:cTn>
                                        <p:tgtEl>
                                          <p:spTgt spid="53368"/>
                                        </p:tgtEl>
                                        <p:attrNameLst>
                                          <p:attrName>style.visibility</p:attrName>
                                        </p:attrNameLst>
                                      </p:cBhvr>
                                      <p:to>
                                        <p:strVal val="visible"/>
                                      </p:to>
                                    </p:set>
                                    <p:animEffect transition="in" filter="blinds(horizontal)">
                                      <p:cBhvr>
                                        <p:cTn id="127" dur="500"/>
                                        <p:tgtEl>
                                          <p:spTgt spid="53368"/>
                                        </p:tgtEl>
                                      </p:cBhvr>
                                    </p:animEffect>
                                  </p:childTnLst>
                                </p:cTn>
                              </p:par>
                              <p:par>
                                <p:cTn id="128" presetID="3" presetClass="entr" presetSubtype="10" fill="hold" grpId="0" nodeType="withEffect">
                                  <p:stCondLst>
                                    <p:cond delay="0"/>
                                  </p:stCondLst>
                                  <p:childTnLst>
                                    <p:set>
                                      <p:cBhvr>
                                        <p:cTn id="129" dur="1" fill="hold">
                                          <p:stCondLst>
                                            <p:cond delay="0"/>
                                          </p:stCondLst>
                                        </p:cTn>
                                        <p:tgtEl>
                                          <p:spTgt spid="53369"/>
                                        </p:tgtEl>
                                        <p:attrNameLst>
                                          <p:attrName>style.visibility</p:attrName>
                                        </p:attrNameLst>
                                      </p:cBhvr>
                                      <p:to>
                                        <p:strVal val="visible"/>
                                      </p:to>
                                    </p:set>
                                    <p:animEffect transition="in" filter="blinds(horizontal)">
                                      <p:cBhvr>
                                        <p:cTn id="130" dur="500"/>
                                        <p:tgtEl>
                                          <p:spTgt spid="53369"/>
                                        </p:tgtEl>
                                      </p:cBhvr>
                                    </p:animEffect>
                                  </p:childTnLst>
                                </p:cTn>
                              </p:par>
                              <p:par>
                                <p:cTn id="131" presetID="3" presetClass="entr" presetSubtype="10" fill="hold" grpId="0" nodeType="withEffect">
                                  <p:stCondLst>
                                    <p:cond delay="0"/>
                                  </p:stCondLst>
                                  <p:childTnLst>
                                    <p:set>
                                      <p:cBhvr>
                                        <p:cTn id="132" dur="1" fill="hold">
                                          <p:stCondLst>
                                            <p:cond delay="0"/>
                                          </p:stCondLst>
                                        </p:cTn>
                                        <p:tgtEl>
                                          <p:spTgt spid="53352"/>
                                        </p:tgtEl>
                                        <p:attrNameLst>
                                          <p:attrName>style.visibility</p:attrName>
                                        </p:attrNameLst>
                                      </p:cBhvr>
                                      <p:to>
                                        <p:strVal val="visible"/>
                                      </p:to>
                                    </p:set>
                                    <p:animEffect transition="in" filter="blinds(horizontal)">
                                      <p:cBhvr>
                                        <p:cTn id="133" dur="500"/>
                                        <p:tgtEl>
                                          <p:spTgt spid="53352"/>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53353"/>
                                        </p:tgtEl>
                                        <p:attrNameLst>
                                          <p:attrName>style.visibility</p:attrName>
                                        </p:attrNameLst>
                                      </p:cBhvr>
                                      <p:to>
                                        <p:strVal val="visible"/>
                                      </p:to>
                                    </p:set>
                                    <p:animEffect transition="in" filter="blinds(horizontal)">
                                      <p:cBhvr>
                                        <p:cTn id="136" dur="500"/>
                                        <p:tgtEl>
                                          <p:spTgt spid="53353"/>
                                        </p:tgtEl>
                                      </p:cBhvr>
                                    </p:animEffect>
                                  </p:childTnLst>
                                </p:cTn>
                              </p:par>
                              <p:par>
                                <p:cTn id="137" presetID="3" presetClass="entr" presetSubtype="10" fill="hold" grpId="0" nodeType="withEffect">
                                  <p:stCondLst>
                                    <p:cond delay="0"/>
                                  </p:stCondLst>
                                  <p:childTnLst>
                                    <p:set>
                                      <p:cBhvr>
                                        <p:cTn id="138" dur="1" fill="hold">
                                          <p:stCondLst>
                                            <p:cond delay="0"/>
                                          </p:stCondLst>
                                        </p:cTn>
                                        <p:tgtEl>
                                          <p:spTgt spid="53376"/>
                                        </p:tgtEl>
                                        <p:attrNameLst>
                                          <p:attrName>style.visibility</p:attrName>
                                        </p:attrNameLst>
                                      </p:cBhvr>
                                      <p:to>
                                        <p:strVal val="visible"/>
                                      </p:to>
                                    </p:set>
                                    <p:animEffect transition="in" filter="blinds(horizontal)">
                                      <p:cBhvr>
                                        <p:cTn id="139" dur="500"/>
                                        <p:tgtEl>
                                          <p:spTgt spid="53376"/>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53377"/>
                                        </p:tgtEl>
                                        <p:attrNameLst>
                                          <p:attrName>style.visibility</p:attrName>
                                        </p:attrNameLst>
                                      </p:cBhvr>
                                      <p:to>
                                        <p:strVal val="visible"/>
                                      </p:to>
                                    </p:set>
                                    <p:animEffect transition="in" filter="blinds(horizontal)">
                                      <p:cBhvr>
                                        <p:cTn id="142" dur="500"/>
                                        <p:tgtEl>
                                          <p:spTgt spid="53377"/>
                                        </p:tgtEl>
                                      </p:cBhvr>
                                    </p:animEffect>
                                  </p:childTnLst>
                                </p:cTn>
                              </p:par>
                              <p:par>
                                <p:cTn id="143" presetID="3" presetClass="entr" presetSubtype="10" fill="hold" grpId="0" nodeType="withEffect">
                                  <p:stCondLst>
                                    <p:cond delay="0"/>
                                  </p:stCondLst>
                                  <p:childTnLst>
                                    <p:set>
                                      <p:cBhvr>
                                        <p:cTn id="144" dur="1" fill="hold">
                                          <p:stCondLst>
                                            <p:cond delay="0"/>
                                          </p:stCondLst>
                                        </p:cTn>
                                        <p:tgtEl>
                                          <p:spTgt spid="53360"/>
                                        </p:tgtEl>
                                        <p:attrNameLst>
                                          <p:attrName>style.visibility</p:attrName>
                                        </p:attrNameLst>
                                      </p:cBhvr>
                                      <p:to>
                                        <p:strVal val="visible"/>
                                      </p:to>
                                    </p:set>
                                    <p:animEffect transition="in" filter="blinds(horizontal)">
                                      <p:cBhvr>
                                        <p:cTn id="145" dur="500"/>
                                        <p:tgtEl>
                                          <p:spTgt spid="53360"/>
                                        </p:tgtEl>
                                      </p:cBhvr>
                                    </p:animEffect>
                                  </p:childTnLst>
                                </p:cTn>
                              </p:par>
                              <p:par>
                                <p:cTn id="146" presetID="3" presetClass="entr" presetSubtype="10" fill="hold" grpId="0" nodeType="withEffect">
                                  <p:stCondLst>
                                    <p:cond delay="0"/>
                                  </p:stCondLst>
                                  <p:childTnLst>
                                    <p:set>
                                      <p:cBhvr>
                                        <p:cTn id="147" dur="1" fill="hold">
                                          <p:stCondLst>
                                            <p:cond delay="0"/>
                                          </p:stCondLst>
                                        </p:cTn>
                                        <p:tgtEl>
                                          <p:spTgt spid="53361"/>
                                        </p:tgtEl>
                                        <p:attrNameLst>
                                          <p:attrName>style.visibility</p:attrName>
                                        </p:attrNameLst>
                                      </p:cBhvr>
                                      <p:to>
                                        <p:strVal val="visible"/>
                                      </p:to>
                                    </p:set>
                                    <p:animEffect transition="in" filter="blinds(horizontal)">
                                      <p:cBhvr>
                                        <p:cTn id="148" dur="500"/>
                                        <p:tgtEl>
                                          <p:spTgt spid="53361"/>
                                        </p:tgtEl>
                                      </p:cBhvr>
                                    </p:animEffect>
                                  </p:childTnLst>
                                </p:cTn>
                              </p:par>
                            </p:childTnLst>
                          </p:cTn>
                        </p:par>
                      </p:childTnLst>
                    </p:cTn>
                  </p:par>
                  <p:par>
                    <p:cTn id="149" fill="hold">
                      <p:stCondLst>
                        <p:cond delay="indefinite"/>
                      </p:stCondLst>
                      <p:childTnLst>
                        <p:par>
                          <p:cTn id="150" fill="hold">
                            <p:stCondLst>
                              <p:cond delay="0"/>
                            </p:stCondLst>
                            <p:childTnLst>
                              <p:par>
                                <p:cTn id="151" presetID="3" presetClass="entr" presetSubtype="10" fill="hold" grpId="0" nodeType="clickEffect">
                                  <p:stCondLst>
                                    <p:cond delay="0"/>
                                  </p:stCondLst>
                                  <p:childTnLst>
                                    <p:set>
                                      <p:cBhvr>
                                        <p:cTn id="152" dur="1" fill="hold">
                                          <p:stCondLst>
                                            <p:cond delay="0"/>
                                          </p:stCondLst>
                                        </p:cTn>
                                        <p:tgtEl>
                                          <p:spTgt spid="53378"/>
                                        </p:tgtEl>
                                        <p:attrNameLst>
                                          <p:attrName>style.visibility</p:attrName>
                                        </p:attrNameLst>
                                      </p:cBhvr>
                                      <p:to>
                                        <p:strVal val="visible"/>
                                      </p:to>
                                    </p:set>
                                    <p:animEffect transition="in" filter="blinds(horizontal)">
                                      <p:cBhvr>
                                        <p:cTn id="153" dur="500"/>
                                        <p:tgtEl>
                                          <p:spTgt spid="53378"/>
                                        </p:tgtEl>
                                      </p:cBhvr>
                                    </p:animEffect>
                                  </p:childTnLst>
                                </p:cTn>
                              </p:par>
                            </p:childTnLst>
                          </p:cTn>
                        </p:par>
                      </p:childTnLst>
                    </p:cTn>
                  </p:par>
                  <p:par>
                    <p:cTn id="154" fill="hold">
                      <p:stCondLst>
                        <p:cond delay="indefinite"/>
                      </p:stCondLst>
                      <p:childTnLst>
                        <p:par>
                          <p:cTn id="155" fill="hold">
                            <p:stCondLst>
                              <p:cond delay="0"/>
                            </p:stCondLst>
                            <p:childTnLst>
                              <p:par>
                                <p:cTn id="156" presetID="3" presetClass="entr" presetSubtype="10" fill="hold" grpId="0" nodeType="clickEffect">
                                  <p:stCondLst>
                                    <p:cond delay="0"/>
                                  </p:stCondLst>
                                  <p:childTnLst>
                                    <p:set>
                                      <p:cBhvr>
                                        <p:cTn id="157" dur="1" fill="hold">
                                          <p:stCondLst>
                                            <p:cond delay="0"/>
                                          </p:stCondLst>
                                        </p:cTn>
                                        <p:tgtEl>
                                          <p:spTgt spid="53380"/>
                                        </p:tgtEl>
                                        <p:attrNameLst>
                                          <p:attrName>style.visibility</p:attrName>
                                        </p:attrNameLst>
                                      </p:cBhvr>
                                      <p:to>
                                        <p:strVal val="visible"/>
                                      </p:to>
                                    </p:set>
                                    <p:animEffect transition="in" filter="blinds(horizontal)">
                                      <p:cBhvr>
                                        <p:cTn id="158" dur="500"/>
                                        <p:tgtEl>
                                          <p:spTgt spid="53380"/>
                                        </p:tgtEl>
                                      </p:cBhvr>
                                    </p:animEffect>
                                  </p:childTnLst>
                                </p:cTn>
                              </p:par>
                            </p:childTnLst>
                          </p:cTn>
                        </p:par>
                      </p:childTnLst>
                    </p:cTn>
                  </p:par>
                  <p:par>
                    <p:cTn id="159" fill="hold">
                      <p:stCondLst>
                        <p:cond delay="indefinite"/>
                      </p:stCondLst>
                      <p:childTnLst>
                        <p:par>
                          <p:cTn id="160" fill="hold">
                            <p:stCondLst>
                              <p:cond delay="0"/>
                            </p:stCondLst>
                            <p:childTnLst>
                              <p:par>
                                <p:cTn id="161" presetID="3" presetClass="entr" presetSubtype="10" fill="hold" grpId="0" nodeType="clickEffect">
                                  <p:stCondLst>
                                    <p:cond delay="0"/>
                                  </p:stCondLst>
                                  <p:childTnLst>
                                    <p:set>
                                      <p:cBhvr>
                                        <p:cTn id="162" dur="1" fill="hold">
                                          <p:stCondLst>
                                            <p:cond delay="0"/>
                                          </p:stCondLst>
                                        </p:cTn>
                                        <p:tgtEl>
                                          <p:spTgt spid="53379"/>
                                        </p:tgtEl>
                                        <p:attrNameLst>
                                          <p:attrName>style.visibility</p:attrName>
                                        </p:attrNameLst>
                                      </p:cBhvr>
                                      <p:to>
                                        <p:strVal val="visible"/>
                                      </p:to>
                                    </p:set>
                                    <p:animEffect transition="in" filter="blinds(horizontal)">
                                      <p:cBhvr>
                                        <p:cTn id="163" dur="500"/>
                                        <p:tgtEl>
                                          <p:spTgt spid="53379"/>
                                        </p:tgtEl>
                                      </p:cBhvr>
                                    </p:animEffect>
                                  </p:childTnLst>
                                </p:cTn>
                              </p:par>
                            </p:childTnLst>
                          </p:cTn>
                        </p:par>
                      </p:childTnLst>
                    </p:cTn>
                  </p:par>
                  <p:par>
                    <p:cTn id="164" fill="hold">
                      <p:stCondLst>
                        <p:cond delay="indefinite"/>
                      </p:stCondLst>
                      <p:childTnLst>
                        <p:par>
                          <p:cTn id="165" fill="hold">
                            <p:stCondLst>
                              <p:cond delay="0"/>
                            </p:stCondLst>
                            <p:childTnLst>
                              <p:par>
                                <p:cTn id="166" presetID="3" presetClass="entr" presetSubtype="10" fill="hold" grpId="0" nodeType="clickEffect">
                                  <p:stCondLst>
                                    <p:cond delay="0"/>
                                  </p:stCondLst>
                                  <p:childTnLst>
                                    <p:set>
                                      <p:cBhvr>
                                        <p:cTn id="167" dur="1" fill="hold">
                                          <p:stCondLst>
                                            <p:cond delay="0"/>
                                          </p:stCondLst>
                                        </p:cTn>
                                        <p:tgtEl>
                                          <p:spTgt spid="53381"/>
                                        </p:tgtEl>
                                        <p:attrNameLst>
                                          <p:attrName>style.visibility</p:attrName>
                                        </p:attrNameLst>
                                      </p:cBhvr>
                                      <p:to>
                                        <p:strVal val="visible"/>
                                      </p:to>
                                    </p:set>
                                    <p:animEffect transition="in" filter="blinds(horizontal)">
                                      <p:cBhvr>
                                        <p:cTn id="168" dur="500"/>
                                        <p:tgtEl>
                                          <p:spTgt spid="53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30" grpId="0" bldLvl="0" animBg="1"/>
      <p:bldP spid="53331" grpId="0" bldLvl="0" animBg="1"/>
      <p:bldP spid="53332" grpId="0" bldLvl="0" animBg="1"/>
      <p:bldP spid="53333" grpId="0" bldLvl="0" animBg="1"/>
      <p:bldP spid="53334" grpId="0" bldLvl="0" animBg="1"/>
      <p:bldP spid="53335" grpId="0" bldLvl="0" animBg="1"/>
      <p:bldP spid="53336" grpId="0" bldLvl="0" animBg="1"/>
      <p:bldP spid="53337" grpId="0" bldLvl="0" animBg="1"/>
      <p:bldP spid="53338" grpId="0" bldLvl="0" animBg="1"/>
      <p:bldP spid="53339" grpId="0" bldLvl="0" animBg="1"/>
      <p:bldP spid="53340" grpId="0" bldLvl="0" animBg="1"/>
      <p:bldP spid="53341" grpId="0" bldLvl="0" animBg="1"/>
      <p:bldP spid="53342" grpId="0" bldLvl="0" animBg="1"/>
      <p:bldP spid="53343" grpId="0" bldLvl="0" animBg="1"/>
      <p:bldP spid="53344" grpId="0" bldLvl="0" animBg="1"/>
      <p:bldP spid="53345" grpId="0" bldLvl="0" animBg="1"/>
      <p:bldP spid="53346" grpId="0" bldLvl="0" animBg="1"/>
      <p:bldP spid="53347" grpId="0" bldLvl="0" animBg="1"/>
      <p:bldP spid="53348" grpId="0" bldLvl="0" animBg="1"/>
      <p:bldP spid="53349" grpId="0" bldLvl="0" animBg="1"/>
      <p:bldP spid="53350" grpId="0" bldLvl="0" animBg="1"/>
      <p:bldP spid="53351" grpId="0" bldLvl="0" animBg="1"/>
      <p:bldP spid="53352" grpId="0" bldLvl="0" animBg="1"/>
      <p:bldP spid="53353" grpId="0" bldLvl="0" animBg="1"/>
      <p:bldP spid="53354" grpId="0" bldLvl="0" animBg="1"/>
      <p:bldP spid="53355" grpId="0" bldLvl="0" animBg="1"/>
      <p:bldP spid="53356" grpId="0" bldLvl="0" animBg="1"/>
      <p:bldP spid="53357" grpId="0" bldLvl="0" animBg="1"/>
      <p:bldP spid="53358" grpId="0" bldLvl="0" animBg="1"/>
      <p:bldP spid="53359" grpId="0" bldLvl="0" animBg="1"/>
      <p:bldP spid="53360" grpId="0" bldLvl="0" animBg="1"/>
      <p:bldP spid="53361" grpId="0" bldLvl="0" animBg="1"/>
      <p:bldP spid="53362" grpId="0" bldLvl="0" animBg="1"/>
      <p:bldP spid="53363" grpId="0" bldLvl="0" animBg="1"/>
      <p:bldP spid="53364" grpId="0" bldLvl="0" animBg="1"/>
      <p:bldP spid="53365" grpId="0" bldLvl="0" animBg="1"/>
      <p:bldP spid="53366" grpId="0" bldLvl="0" animBg="1"/>
      <p:bldP spid="53367" grpId="0" bldLvl="0" animBg="1"/>
      <p:bldP spid="53368" grpId="0" bldLvl="0" animBg="1"/>
      <p:bldP spid="53369" grpId="0" bldLvl="0" animBg="1"/>
      <p:bldP spid="53370" grpId="0" bldLvl="0" animBg="1"/>
      <p:bldP spid="53371" grpId="0" bldLvl="0" animBg="1"/>
      <p:bldP spid="53372" grpId="0" bldLvl="0" animBg="1"/>
      <p:bldP spid="53373" grpId="0" bldLvl="0" animBg="1"/>
      <p:bldP spid="53374" grpId="0" bldLvl="0" animBg="1"/>
      <p:bldP spid="53375" grpId="0" bldLvl="0" animBg="1"/>
      <p:bldP spid="53376" grpId="0" bldLvl="0" animBg="1"/>
      <p:bldP spid="53377" grpId="0" bldLvl="0" animBg="1"/>
      <p:bldP spid="53378" grpId="0" bldLvl="0" animBg="1"/>
      <p:bldP spid="53379" grpId="0" bldLvl="0" animBg="1"/>
      <p:bldP spid="53380" grpId="0" bldLvl="0" animBg="1"/>
      <p:bldP spid="53381"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006840" y="558800"/>
            <a:ext cx="2944495" cy="2148205"/>
          </a:xfrm>
          <a:prstGeom prst="rect">
            <a:avLst/>
          </a:prstGeom>
        </p:spPr>
      </p:pic>
      <p:sp>
        <p:nvSpPr>
          <p:cNvPr id="3" name="矩形 2"/>
          <p:cNvSpPr/>
          <p:nvPr/>
        </p:nvSpPr>
        <p:spPr>
          <a:xfrm>
            <a:off x="264160" y="400685"/>
            <a:ext cx="2214880" cy="706755"/>
          </a:xfrm>
          <a:prstGeom prst="rect">
            <a:avLst/>
          </a:prstGeom>
          <a:noFill/>
          <a:ln>
            <a:noFill/>
          </a:ln>
        </p:spPr>
        <p:txBody>
          <a:bodyPr wrap="none" rtlCol="0" anchor="t">
            <a:spAutoFit/>
          </a:bodyPr>
          <a:lstStyle/>
          <a:p>
            <a:pPr algn="ctr"/>
            <a:r>
              <a:rPr lang="zh-CN" altLang="en-US" sz="4000" b="1">
                <a:solidFill>
                  <a:srgbClr val="00B050"/>
                </a:solidFill>
                <a:effectLst>
                  <a:outerShdw blurRad="38100" dist="19050" dir="2700000" algn="tl" rotWithShape="0">
                    <a:schemeClr val="dk1">
                      <a:alpha val="40000"/>
                    </a:schemeClr>
                  </a:outerShdw>
                </a:effectLst>
              </a:rPr>
              <a:t>拓展视野</a:t>
            </a:r>
            <a:endParaRPr lang="zh-CN" altLang="en-US" sz="4000" b="1">
              <a:solidFill>
                <a:srgbClr val="00B050"/>
              </a:solidFill>
              <a:effectLst>
                <a:outerShdw blurRad="38100" dist="19050" dir="2700000" algn="tl" rotWithShape="0">
                  <a:schemeClr val="dk1">
                    <a:alpha val="40000"/>
                  </a:schemeClr>
                </a:outerShdw>
              </a:effectLst>
            </a:endParaRPr>
          </a:p>
        </p:txBody>
      </p:sp>
      <p:sp>
        <p:nvSpPr>
          <p:cNvPr id="4" name="文本框 3"/>
          <p:cNvSpPr txBox="1"/>
          <p:nvPr/>
        </p:nvSpPr>
        <p:spPr>
          <a:xfrm>
            <a:off x="617220" y="1230630"/>
            <a:ext cx="8389620" cy="1476375"/>
          </a:xfrm>
          <a:prstGeom prst="rect">
            <a:avLst/>
          </a:prstGeom>
          <a:noFill/>
        </p:spPr>
        <p:txBody>
          <a:bodyPr wrap="square" rtlCol="0" anchor="t">
            <a:spAutoFit/>
          </a:bodyPr>
          <a:lstStyle/>
          <a:p>
            <a:pPr fontAlgn="auto">
              <a:lnSpc>
                <a:spcPct val="150000"/>
              </a:lnSpc>
            </a:pPr>
            <a:r>
              <a:rPr lang="en-US" altLang="zh-CN" sz="2000" b="1"/>
              <a:t>         </a:t>
            </a:r>
            <a:r>
              <a:rPr lang="zh-CN" altLang="en-US" sz="2000" b="1"/>
              <a:t>在日常生活中，我们常常能发现密堆积的例子，图 3-2-1就是一些近似圆球的水果的密堆积。把这种宏观的现象迁移到对微观物质结构的认识中，把金属晶体看成由其构成微粒堆积而成的，是一种有效的思维模型。</a:t>
            </a:r>
            <a:endParaRPr lang="zh-CN" altLang="en-US" sz="2000" b="1"/>
          </a:p>
        </p:txBody>
      </p:sp>
      <p:sp>
        <p:nvSpPr>
          <p:cNvPr id="5" name="文本框 4"/>
          <p:cNvSpPr txBox="1"/>
          <p:nvPr/>
        </p:nvSpPr>
        <p:spPr>
          <a:xfrm>
            <a:off x="4204335" y="647065"/>
            <a:ext cx="2995295" cy="460375"/>
          </a:xfrm>
          <a:prstGeom prst="rect">
            <a:avLst/>
          </a:prstGeom>
          <a:noFill/>
        </p:spPr>
        <p:txBody>
          <a:bodyPr wrap="none" rtlCol="0">
            <a:spAutoFit/>
          </a:bodyPr>
          <a:lstStyle/>
          <a:p>
            <a:pPr algn="l"/>
            <a:r>
              <a:rPr lang="zh-CN" altLang="en-US" sz="2400" b="1">
                <a:solidFill>
                  <a:srgbClr val="FF0000"/>
                </a:solidFill>
                <a:sym typeface="+mn-ea"/>
              </a:rPr>
              <a:t>金属晶体的堆积模 型</a:t>
            </a:r>
            <a:endParaRPr lang="zh-CN" altLang="en-US" sz="2400" b="1">
              <a:solidFill>
                <a:srgbClr val="FF0000"/>
              </a:solidFill>
              <a:sym typeface="+mn-ea"/>
            </a:endParaRPr>
          </a:p>
        </p:txBody>
      </p:sp>
      <p:sp>
        <p:nvSpPr>
          <p:cNvPr id="6" name="文本框 5"/>
          <p:cNvSpPr txBox="1"/>
          <p:nvPr/>
        </p:nvSpPr>
        <p:spPr>
          <a:xfrm>
            <a:off x="539115" y="2707005"/>
            <a:ext cx="11412220" cy="2399665"/>
          </a:xfrm>
          <a:prstGeom prst="rect">
            <a:avLst/>
          </a:prstGeom>
          <a:noFill/>
        </p:spPr>
        <p:txBody>
          <a:bodyPr wrap="square" rtlCol="0">
            <a:spAutoFit/>
          </a:bodyPr>
          <a:lstStyle/>
          <a:p>
            <a:pPr algn="l" fontAlgn="auto">
              <a:lnSpc>
                <a:spcPct val="150000"/>
              </a:lnSpc>
            </a:pPr>
            <a:r>
              <a:rPr lang="en-US" altLang="zh-CN" sz="2000" b="1">
                <a:sym typeface="+mn-ea"/>
              </a:rPr>
              <a:t>     </a:t>
            </a:r>
            <a:r>
              <a:rPr lang="zh-CN" altLang="en-US" sz="2000" b="1">
                <a:sym typeface="+mn-ea"/>
              </a:rPr>
              <a:t>因为金属键没有方向性，所以金属晶体可以看成由直径相等的圆球在三维空间堆积而成。等径圆球在平面上的堆积方式很多。图 3-2-2 给出了球堆积层的两种模式，其中最紧密堆积排列只有一种，称为密置层;层与层之间再相互叠放在一起，便形成了晶体的堆积模型，图 3-2-3 给出了两种通过密置层叠放而得到的堆积方式。</a:t>
            </a:r>
            <a:endParaRPr lang="zh-CN" altLang="en-US" sz="2000" b="1"/>
          </a:p>
          <a:p>
            <a:pPr fontAlgn="auto">
              <a:lnSpc>
                <a:spcPct val="150000"/>
              </a:lnSpc>
            </a:pPr>
            <a:endParaRPr lang="zh-CN" altLang="en-US" sz="2000" b="1"/>
          </a:p>
        </p:txBody>
      </p:sp>
      <p:pic>
        <p:nvPicPr>
          <p:cNvPr id="7" name="图片 6"/>
          <p:cNvPicPr>
            <a:picLocks noChangeAspect="1"/>
          </p:cNvPicPr>
          <p:nvPr/>
        </p:nvPicPr>
        <p:blipFill>
          <a:blip r:embed="rId2"/>
          <a:stretch>
            <a:fillRect/>
          </a:stretch>
        </p:blipFill>
        <p:spPr>
          <a:xfrm>
            <a:off x="3342640" y="4185920"/>
            <a:ext cx="3653790" cy="2672080"/>
          </a:xfrm>
          <a:prstGeom prst="rect">
            <a:avLst/>
          </a:prstGeom>
        </p:spPr>
      </p:pic>
      <p:pic>
        <p:nvPicPr>
          <p:cNvPr id="8" name="图片 7"/>
          <p:cNvPicPr>
            <a:picLocks noChangeAspect="1"/>
          </p:cNvPicPr>
          <p:nvPr/>
        </p:nvPicPr>
        <p:blipFill>
          <a:blip r:embed="rId3"/>
          <a:stretch>
            <a:fillRect/>
          </a:stretch>
        </p:blipFill>
        <p:spPr>
          <a:xfrm>
            <a:off x="7199630" y="4185920"/>
            <a:ext cx="4543425" cy="2672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190183" y="455295"/>
            <a:ext cx="3748405" cy="583565"/>
          </a:xfrm>
          <a:prstGeom prst="rect">
            <a:avLst/>
          </a:prstGeom>
          <a:noFill/>
          <a:ln>
            <a:noFill/>
          </a:ln>
        </p:spPr>
        <p:txBody>
          <a:bodyPr wrap="none" rtlCol="0" anchor="t">
            <a:spAutoFit/>
          </a:bodyPr>
          <a:lstStyle/>
          <a:p>
            <a:pPr algn="ctr"/>
            <a:r>
              <a:rPr lang="en-US" altLang="zh-CN" sz="3200" b="1">
                <a:solidFill>
                  <a:srgbClr val="FF0000"/>
                </a:solidFill>
                <a:effectLst>
                  <a:outerShdw blurRad="38100" dist="19050" dir="2700000" algn="tl" rotWithShape="0">
                    <a:schemeClr val="dk1">
                      <a:alpha val="40000"/>
                    </a:schemeClr>
                  </a:outerShdw>
                </a:effectLst>
              </a:rPr>
              <a:t>3.</a:t>
            </a:r>
            <a:r>
              <a:rPr lang="zh-CN" altLang="en-US" sz="3200" b="1">
                <a:solidFill>
                  <a:srgbClr val="FF0000"/>
                </a:solidFill>
                <a:effectLst>
                  <a:outerShdw blurRad="38100" dist="19050" dir="2700000" algn="tl" rotWithShape="0">
                    <a:schemeClr val="dk1">
                      <a:alpha val="40000"/>
                    </a:schemeClr>
                  </a:outerShdw>
                </a:effectLst>
              </a:rPr>
              <a:t>离子晶体的晶格能</a:t>
            </a:r>
            <a:endParaRPr lang="zh-CN" altLang="en-US" sz="3200" b="1">
              <a:solidFill>
                <a:srgbClr val="FF0000"/>
              </a:solidFill>
              <a:effectLst>
                <a:outerShdw blurRad="38100" dist="19050" dir="2700000" algn="tl" rotWithShape="0">
                  <a:schemeClr val="dk1">
                    <a:alpha val="40000"/>
                  </a:schemeClr>
                </a:outerShdw>
              </a:effectLst>
            </a:endParaRPr>
          </a:p>
        </p:txBody>
      </p:sp>
      <p:sp>
        <p:nvSpPr>
          <p:cNvPr id="100" name="文本框 99"/>
          <p:cNvSpPr txBox="1"/>
          <p:nvPr/>
        </p:nvSpPr>
        <p:spPr>
          <a:xfrm>
            <a:off x="539115" y="1895475"/>
            <a:ext cx="7903210" cy="460375"/>
          </a:xfrm>
          <a:prstGeom prst="rect">
            <a:avLst/>
          </a:prstGeom>
          <a:noFill/>
          <a:ln w="9525">
            <a:noFill/>
          </a:ln>
        </p:spPr>
        <p:txBody>
          <a:bodyPr wrap="square">
            <a:spAutoFit/>
          </a:bodyPr>
          <a:lstStyle/>
          <a:p>
            <a:pPr indent="0" fontAlgn="auto"/>
            <a:r>
              <a:rPr lang="en-US" sz="2400" b="1">
                <a:solidFill>
                  <a:srgbClr val="FF0000"/>
                </a:solidFill>
                <a:latin typeface="Times New Roman" panose="02020603050405020304" pitchFamily="18" charset="0"/>
                <a:ea typeface="宋体" panose="02010600030101010101" pitchFamily="2" charset="-122"/>
              </a:rPr>
              <a:t>(2)</a:t>
            </a:r>
            <a:r>
              <a:rPr lang="zh-CN" sz="2400" b="1">
                <a:solidFill>
                  <a:srgbClr val="FF0000"/>
                </a:solidFill>
                <a:ea typeface="宋体" panose="02010600030101010101" pitchFamily="2" charset="-122"/>
              </a:rPr>
              <a:t>意义</a:t>
            </a:r>
            <a:r>
              <a:rPr lang="zh-CN" sz="2400" b="0">
                <a:ea typeface="宋体" panose="02010600030101010101" pitchFamily="2" charset="-122"/>
              </a:rPr>
              <a:t>：</a:t>
            </a:r>
            <a:endParaRPr lang="zh-CN" altLang="en-US" sz="2400" b="0">
              <a:ea typeface="宋体" panose="02010600030101010101" pitchFamily="2" charset="-122"/>
            </a:endParaRPr>
          </a:p>
        </p:txBody>
      </p:sp>
      <p:sp>
        <p:nvSpPr>
          <p:cNvPr id="4" name="文本框 3"/>
          <p:cNvSpPr txBox="1"/>
          <p:nvPr/>
        </p:nvSpPr>
        <p:spPr>
          <a:xfrm>
            <a:off x="480060" y="1276350"/>
            <a:ext cx="10565130" cy="460375"/>
          </a:xfrm>
          <a:prstGeom prst="rect">
            <a:avLst/>
          </a:prstGeom>
          <a:noFill/>
        </p:spPr>
        <p:txBody>
          <a:bodyPr wrap="square" rtlCol="0">
            <a:spAutoFit/>
          </a:bodyPr>
          <a:lstStyle/>
          <a:p>
            <a:pPr algn="l"/>
            <a:r>
              <a:rPr lang="en-US" sz="2400" b="1">
                <a:solidFill>
                  <a:srgbClr val="FF0000"/>
                </a:solidFill>
                <a:latin typeface="Times New Roman" panose="02020603050405020304" pitchFamily="18" charset="0"/>
                <a:ea typeface="宋体" panose="02010600030101010101" pitchFamily="2" charset="-122"/>
                <a:sym typeface="+mn-ea"/>
              </a:rPr>
              <a:t>(1)</a:t>
            </a:r>
            <a:r>
              <a:rPr lang="zh-CN" sz="2400" b="1">
                <a:solidFill>
                  <a:srgbClr val="FF0000"/>
                </a:solidFill>
                <a:ea typeface="宋体" panose="02010600030101010101" pitchFamily="2" charset="-122"/>
                <a:sym typeface="+mn-ea"/>
              </a:rPr>
              <a:t>概念：</a:t>
            </a:r>
            <a:r>
              <a:rPr lang="zh-CN" sz="2400">
                <a:ea typeface="宋体" panose="02010600030101010101" pitchFamily="2" charset="-122"/>
                <a:sym typeface="+mn-ea"/>
              </a:rPr>
              <a:t>将</a:t>
            </a:r>
            <a:r>
              <a:rPr lang="en-US" altLang="zh-CN" sz="2400">
                <a:ea typeface="宋体" panose="02010600030101010101" pitchFamily="2" charset="-122"/>
                <a:sym typeface="+mn-ea"/>
              </a:rPr>
              <a:t>1</a:t>
            </a:r>
            <a:r>
              <a:rPr lang="en-US" sz="2400">
                <a:latin typeface="Times New Roman" panose="02020603050405020304" pitchFamily="18" charset="0"/>
                <a:ea typeface="宋体" panose="02010600030101010101" pitchFamily="2" charset="-122"/>
                <a:sym typeface="+mn-ea"/>
              </a:rPr>
              <a:t>mol</a:t>
            </a:r>
            <a:r>
              <a:rPr lang="zh-CN" sz="2400">
                <a:ea typeface="宋体" panose="02010600030101010101" pitchFamily="2" charset="-122"/>
                <a:sym typeface="+mn-ea"/>
              </a:rPr>
              <a:t>离子晶体完全气化为气态阴、阳离子所吸收的能量。</a:t>
            </a:r>
            <a:endParaRPr lang="en-US" altLang="en-US" sz="2400">
              <a:latin typeface="Times New Roman" panose="02020603050405020304" pitchFamily="18" charset="0"/>
              <a:ea typeface="宋体" panose="02010600030101010101" pitchFamily="2" charset="-122"/>
              <a:sym typeface="+mn-ea"/>
            </a:endParaRPr>
          </a:p>
        </p:txBody>
      </p:sp>
      <p:sp>
        <p:nvSpPr>
          <p:cNvPr id="5" name="文本框 4"/>
          <p:cNvSpPr txBox="1"/>
          <p:nvPr/>
        </p:nvSpPr>
        <p:spPr>
          <a:xfrm>
            <a:off x="1783715" y="1895475"/>
            <a:ext cx="10055860" cy="460375"/>
          </a:xfrm>
          <a:prstGeom prst="rect">
            <a:avLst/>
          </a:prstGeom>
          <a:noFill/>
        </p:spPr>
        <p:txBody>
          <a:bodyPr wrap="square" rtlCol="0">
            <a:spAutoFit/>
          </a:bodyPr>
          <a:lstStyle/>
          <a:p>
            <a:pPr indent="0" algn="l" fontAlgn="auto"/>
            <a:r>
              <a:rPr lang="zh-CN" sz="2400">
                <a:ea typeface="宋体" panose="02010600030101010101" pitchFamily="2" charset="-122"/>
                <a:sym typeface="+mn-ea"/>
              </a:rPr>
              <a:t>吸收的能量越多，晶格能越大，表示离子间作用力越强，离子晶体越稳定。</a:t>
            </a:r>
            <a:endParaRPr lang="zh-CN" altLang="en-US" sz="2400" b="0">
              <a:ea typeface="宋体" panose="02010600030101010101" pitchFamily="2" charset="-122"/>
              <a:sym typeface="+mn-ea"/>
            </a:endParaRPr>
          </a:p>
        </p:txBody>
      </p:sp>
      <p:sp>
        <p:nvSpPr>
          <p:cNvPr id="6" name="文本框 5"/>
          <p:cNvSpPr txBox="1"/>
          <p:nvPr/>
        </p:nvSpPr>
        <p:spPr>
          <a:xfrm>
            <a:off x="858520" y="3109595"/>
            <a:ext cx="10186670" cy="1198880"/>
          </a:xfrm>
          <a:prstGeom prst="rect">
            <a:avLst/>
          </a:prstGeom>
          <a:noFill/>
        </p:spPr>
        <p:txBody>
          <a:bodyPr wrap="square" rtlCol="0" anchor="t">
            <a:spAutoFit/>
          </a:bodyPr>
          <a:lstStyle/>
          <a:p>
            <a:pPr fontAlgn="auto">
              <a:lnSpc>
                <a:spcPct val="150000"/>
              </a:lnSpc>
            </a:pPr>
            <a:r>
              <a:rPr lang="en-US" altLang="zh-CN" sz="2400"/>
              <a:t>      </a:t>
            </a:r>
            <a:r>
              <a:rPr lang="zh-CN" altLang="en-US" sz="2400"/>
              <a:t>依据表3-2-3 中的数据分析晶格能的大小与离子晶体的熔点的关系，并与同学们交流研讨结构相似的离子晶体其晶格能的大小与哪些因素有关。</a:t>
            </a:r>
            <a:endParaRPr lang="zh-CN" altLang="en-US" sz="2400"/>
          </a:p>
        </p:txBody>
      </p:sp>
      <p:sp>
        <p:nvSpPr>
          <p:cNvPr id="7" name="矩形 6"/>
          <p:cNvSpPr/>
          <p:nvPr/>
        </p:nvSpPr>
        <p:spPr>
          <a:xfrm>
            <a:off x="190500" y="2514600"/>
            <a:ext cx="2214880" cy="706755"/>
          </a:xfrm>
          <a:prstGeom prst="rect">
            <a:avLst/>
          </a:prstGeom>
          <a:noFill/>
          <a:ln>
            <a:noFill/>
          </a:ln>
        </p:spPr>
        <p:txBody>
          <a:bodyPr wrap="none" rtlCol="0" anchor="t">
            <a:spAutoFit/>
          </a:bodyPr>
          <a:lstStyle/>
          <a:p>
            <a:pPr algn="ctr"/>
            <a:r>
              <a:rPr lang="zh-CN" altLang="en-US" sz="4000" b="1">
                <a:solidFill>
                  <a:srgbClr val="00B050"/>
                </a:solidFill>
                <a:effectLst>
                  <a:outerShdw blurRad="38100" dist="19050" dir="2700000" algn="tl" rotWithShape="0">
                    <a:schemeClr val="dk1">
                      <a:alpha val="40000"/>
                    </a:schemeClr>
                  </a:outerShdw>
                </a:effectLst>
              </a:rPr>
              <a:t>交流研讨</a:t>
            </a:r>
            <a:endParaRPr lang="zh-CN" altLang="en-US" sz="4000" b="1">
              <a:solidFill>
                <a:srgbClr val="00B050"/>
              </a:solidFill>
              <a:effectLst>
                <a:outerShdw blurRad="38100" dist="19050" dir="2700000" algn="tl" rotWithShape="0">
                  <a:schemeClr val="dk1">
                    <a:alpha val="40000"/>
                  </a:schemeClr>
                </a:outerShdw>
              </a:effectLst>
            </a:endParaRPr>
          </a:p>
        </p:txBody>
      </p:sp>
      <p:pic>
        <p:nvPicPr>
          <p:cNvPr id="8" name="图片 7"/>
          <p:cNvPicPr>
            <a:picLocks noChangeAspect="1"/>
          </p:cNvPicPr>
          <p:nvPr/>
        </p:nvPicPr>
        <p:blipFill>
          <a:blip r:embed="rId1"/>
          <a:stretch>
            <a:fillRect/>
          </a:stretch>
        </p:blipFill>
        <p:spPr>
          <a:xfrm>
            <a:off x="1481455" y="4308475"/>
            <a:ext cx="8562975" cy="24650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 name="文本框 99"/>
          <p:cNvSpPr txBox="1"/>
          <p:nvPr/>
        </p:nvSpPr>
        <p:spPr>
          <a:xfrm>
            <a:off x="313690" y="708660"/>
            <a:ext cx="7903210" cy="460375"/>
          </a:xfrm>
          <a:prstGeom prst="rect">
            <a:avLst/>
          </a:prstGeom>
          <a:noFill/>
          <a:ln w="9525">
            <a:noFill/>
          </a:ln>
        </p:spPr>
        <p:txBody>
          <a:bodyPr wrap="square">
            <a:spAutoFit/>
          </a:bodyPr>
          <a:lstStyle/>
          <a:p>
            <a:pPr indent="0" fontAlgn="auto"/>
            <a:r>
              <a:rPr lang="en-US" sz="2400" b="1">
                <a:solidFill>
                  <a:srgbClr val="FF0000"/>
                </a:solidFill>
                <a:latin typeface="Times New Roman" panose="02020603050405020304" pitchFamily="18" charset="0"/>
                <a:ea typeface="宋体" panose="02010600030101010101" pitchFamily="2" charset="-122"/>
              </a:rPr>
              <a:t>(3)</a:t>
            </a:r>
            <a:r>
              <a:rPr lang="zh-CN" sz="2400" b="1">
                <a:solidFill>
                  <a:srgbClr val="FF0000"/>
                </a:solidFill>
                <a:ea typeface="宋体" panose="02010600030101010101" pitchFamily="2" charset="-122"/>
              </a:rPr>
              <a:t>晶格能大小与离子晶体熔点关系</a:t>
            </a:r>
            <a:r>
              <a:rPr lang="zh-CN" sz="2400" b="0">
                <a:solidFill>
                  <a:srgbClr val="FF0000"/>
                </a:solidFill>
                <a:ea typeface="宋体" panose="02010600030101010101" pitchFamily="2" charset="-122"/>
              </a:rPr>
              <a:t>：</a:t>
            </a:r>
            <a:endParaRPr lang="zh-CN" altLang="en-US" sz="2400" b="0">
              <a:solidFill>
                <a:srgbClr val="FF0000"/>
              </a:solidFill>
              <a:ea typeface="宋体" panose="02010600030101010101" pitchFamily="2" charset="-122"/>
            </a:endParaRPr>
          </a:p>
        </p:txBody>
      </p:sp>
      <p:sp>
        <p:nvSpPr>
          <p:cNvPr id="2" name="文本框 1"/>
          <p:cNvSpPr txBox="1"/>
          <p:nvPr/>
        </p:nvSpPr>
        <p:spPr>
          <a:xfrm>
            <a:off x="1878330" y="1384300"/>
            <a:ext cx="4773930" cy="460375"/>
          </a:xfrm>
          <a:prstGeom prst="rect">
            <a:avLst/>
          </a:prstGeom>
          <a:noFill/>
        </p:spPr>
        <p:txBody>
          <a:bodyPr wrap="none" rtlCol="0">
            <a:spAutoFit/>
            <a:scene3d>
              <a:camera prst="orthographicFront"/>
              <a:lightRig rig="threePt" dir="t"/>
            </a:scene3d>
          </a:bodyPr>
          <a:lstStyle/>
          <a:p>
            <a:pPr algn="l"/>
            <a:r>
              <a:rPr lang="zh-CN" sz="2400" b="1">
                <a:solidFill>
                  <a:schemeClr val="tx1"/>
                </a:solidFill>
                <a:effectLst>
                  <a:outerShdw blurRad="38100" dist="19050" dir="2700000" algn="tl" rotWithShape="0">
                    <a:schemeClr val="dk1">
                      <a:alpha val="40000"/>
                    </a:schemeClr>
                  </a:outerShdw>
                </a:effectLst>
                <a:ea typeface="宋体" panose="02010600030101010101" pitchFamily="2" charset="-122"/>
                <a:sym typeface="+mn-ea"/>
              </a:rPr>
              <a:t>晶格能越大，离子晶体的熔点越高</a:t>
            </a:r>
            <a:endParaRPr lang="zh-CN" altLang="en-US" sz="2400" b="1">
              <a:solidFill>
                <a:schemeClr val="tx1"/>
              </a:solidFill>
              <a:effectLst>
                <a:outerShdw blurRad="38100" dist="19050" dir="2700000" algn="tl" rotWithShape="0">
                  <a:schemeClr val="dk1">
                    <a:alpha val="40000"/>
                  </a:schemeClr>
                </a:outerShdw>
              </a:effectLst>
              <a:ea typeface="宋体" panose="02010600030101010101" pitchFamily="2" charset="-122"/>
              <a:sym typeface="+mn-ea"/>
            </a:endParaRPr>
          </a:p>
        </p:txBody>
      </p:sp>
      <p:sp>
        <p:nvSpPr>
          <p:cNvPr id="3" name="文本框 2"/>
          <p:cNvSpPr txBox="1"/>
          <p:nvPr/>
        </p:nvSpPr>
        <p:spPr>
          <a:xfrm>
            <a:off x="391795" y="2190115"/>
            <a:ext cx="7903210" cy="521970"/>
          </a:xfrm>
          <a:prstGeom prst="rect">
            <a:avLst/>
          </a:prstGeom>
          <a:noFill/>
          <a:ln w="9525">
            <a:noFill/>
          </a:ln>
        </p:spPr>
        <p:txBody>
          <a:bodyPr wrap="square">
            <a:spAutoFit/>
          </a:bodyPr>
          <a:lstStyle/>
          <a:p>
            <a:pPr indent="0" fontAlgn="auto"/>
            <a:r>
              <a:rPr lang="en-US" sz="2800" b="1">
                <a:solidFill>
                  <a:srgbClr val="FF0000"/>
                </a:solidFill>
                <a:latin typeface="Times New Roman" panose="02020603050405020304" pitchFamily="18" charset="0"/>
                <a:ea typeface="宋体" panose="02010600030101010101" pitchFamily="2" charset="-122"/>
              </a:rPr>
              <a:t>(4)</a:t>
            </a:r>
            <a:r>
              <a:rPr lang="zh-CN" sz="2800" b="1">
                <a:solidFill>
                  <a:srgbClr val="FF0000"/>
                </a:solidFill>
                <a:ea typeface="宋体" panose="02010600030101010101" pitchFamily="2" charset="-122"/>
              </a:rPr>
              <a:t>影响晶格能因素</a:t>
            </a:r>
            <a:r>
              <a:rPr lang="zh-CN" sz="2800" b="0">
                <a:solidFill>
                  <a:srgbClr val="FF0000"/>
                </a:solidFill>
                <a:ea typeface="宋体" panose="02010600030101010101" pitchFamily="2" charset="-122"/>
              </a:rPr>
              <a:t>：</a:t>
            </a:r>
            <a:endParaRPr lang="zh-CN" altLang="en-US" sz="2800" b="0">
              <a:solidFill>
                <a:srgbClr val="FF0000"/>
              </a:solidFill>
              <a:ea typeface="宋体" panose="02010600030101010101" pitchFamily="2" charset="-122"/>
            </a:endParaRPr>
          </a:p>
        </p:txBody>
      </p:sp>
      <p:sp>
        <p:nvSpPr>
          <p:cNvPr id="9" name="文本框 8"/>
          <p:cNvSpPr txBox="1"/>
          <p:nvPr/>
        </p:nvSpPr>
        <p:spPr>
          <a:xfrm>
            <a:off x="391795" y="3602673"/>
            <a:ext cx="8226425" cy="460375"/>
          </a:xfrm>
          <a:prstGeom prst="rect">
            <a:avLst/>
          </a:prstGeom>
          <a:noFill/>
          <a:ln w="9525">
            <a:noFill/>
          </a:ln>
        </p:spPr>
        <p:txBody>
          <a:bodyPr anchor="t">
            <a:spAutoFit/>
          </a:bodyPr>
          <a:lstStyle/>
          <a:p>
            <a:pPr algn="ctr"/>
            <a:r>
              <a:rPr lang="en-US" altLang="zh-CN" sz="2400" b="1">
                <a:effectLst/>
                <a:latin typeface="Arial" panose="020B0604020202020204" pitchFamily="34" charset="0"/>
                <a:ea typeface="宋体" panose="02010600030101010101" pitchFamily="2" charset="-122"/>
                <a:sym typeface="宋体" panose="02010600030101010101" pitchFamily="2" charset="-122"/>
              </a:rPr>
              <a:t>b.</a:t>
            </a:r>
            <a:r>
              <a:rPr lang="zh-CN" altLang="en-US" sz="2400" b="1">
                <a:effectLst/>
                <a:latin typeface="Arial" panose="020B0604020202020204" pitchFamily="34" charset="0"/>
                <a:ea typeface="宋体" panose="02010600030101010101" pitchFamily="2" charset="-122"/>
                <a:sym typeface="宋体" panose="02010600030101010101" pitchFamily="2" charset="-122"/>
              </a:rPr>
              <a:t>离子电荷数：离子所带电荷数越多，晶格能越大</a:t>
            </a:r>
            <a:endParaRPr lang="zh-CN" altLang="en-US" sz="2400" b="1">
              <a:effectLst/>
              <a:latin typeface="Arial" panose="020B0604020202020204" pitchFamily="34" charset="0"/>
              <a:ea typeface="宋体" panose="02010600030101010101" pitchFamily="2" charset="-122"/>
              <a:sym typeface="宋体" panose="02010600030101010101" pitchFamily="2" charset="-122"/>
            </a:endParaRPr>
          </a:p>
        </p:txBody>
      </p:sp>
      <p:sp>
        <p:nvSpPr>
          <p:cNvPr id="10" name="文本框 9"/>
          <p:cNvSpPr txBox="1"/>
          <p:nvPr/>
        </p:nvSpPr>
        <p:spPr>
          <a:xfrm>
            <a:off x="1139508" y="4209733"/>
            <a:ext cx="6808787" cy="460375"/>
          </a:xfrm>
          <a:prstGeom prst="rect">
            <a:avLst/>
          </a:prstGeom>
          <a:noFill/>
          <a:ln w="9525">
            <a:noFill/>
          </a:ln>
        </p:spPr>
        <p:txBody>
          <a:bodyPr anchor="t">
            <a:spAutoFit/>
          </a:bodyPr>
          <a:lstStyle/>
          <a:p>
            <a:r>
              <a:rPr lang="zh-CN" altLang="en-US" sz="2400" b="1">
                <a:effectLst/>
                <a:latin typeface="Arial" panose="020B0604020202020204" pitchFamily="34" charset="0"/>
                <a:ea typeface="宋体" panose="02010600030101010101" pitchFamily="2" charset="-122"/>
                <a:sym typeface="宋体" panose="02010600030101010101" pitchFamily="2" charset="-122"/>
              </a:rPr>
              <a:t>c</a:t>
            </a:r>
            <a:r>
              <a:rPr lang="en-US" altLang="zh-CN" sz="2400" b="1">
                <a:effectLst/>
                <a:latin typeface="Arial" panose="020B0604020202020204" pitchFamily="34" charset="0"/>
                <a:ea typeface="宋体" panose="02010600030101010101" pitchFamily="2" charset="-122"/>
                <a:sym typeface="宋体" panose="02010600030101010101" pitchFamily="2" charset="-122"/>
              </a:rPr>
              <a:t>.</a:t>
            </a:r>
            <a:r>
              <a:rPr lang="zh-CN" altLang="en-US" sz="2400" b="1">
                <a:effectLst/>
                <a:latin typeface="Arial" panose="020B0604020202020204" pitchFamily="34" charset="0"/>
                <a:ea typeface="宋体" panose="02010600030101010101" pitchFamily="2" charset="-122"/>
                <a:sym typeface="宋体" panose="02010600030101010101" pitchFamily="2" charset="-122"/>
              </a:rPr>
              <a:t>与离子晶体的结构型式有关。</a:t>
            </a:r>
            <a:endParaRPr lang="zh-CN" altLang="en-US" sz="2400" b="1">
              <a:effectLst/>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139825" y="2995613"/>
            <a:ext cx="9112250" cy="460375"/>
          </a:xfrm>
          <a:prstGeom prst="rect">
            <a:avLst/>
          </a:prstGeom>
          <a:noFill/>
          <a:ln w="9525">
            <a:noFill/>
          </a:ln>
        </p:spPr>
        <p:txBody>
          <a:bodyPr anchor="t">
            <a:spAutoFit/>
          </a:bodyPr>
          <a:lstStyle/>
          <a:p>
            <a:r>
              <a:rPr lang="zh-CN" altLang="en-US" sz="2400" b="1">
                <a:effectLst/>
                <a:latin typeface="Arial" panose="020B0604020202020204" pitchFamily="34" charset="0"/>
                <a:ea typeface="宋体" panose="02010600030101010101" pitchFamily="2" charset="-122"/>
                <a:sym typeface="宋体" panose="02010600030101010101" pitchFamily="2" charset="-122"/>
              </a:rPr>
              <a:t>a</a:t>
            </a:r>
            <a:r>
              <a:rPr lang="en-US" altLang="zh-CN" sz="2400" b="1">
                <a:effectLst/>
                <a:latin typeface="Arial" panose="020B0604020202020204" pitchFamily="34" charset="0"/>
                <a:ea typeface="宋体" panose="02010600030101010101" pitchFamily="2" charset="-122"/>
                <a:sym typeface="宋体" panose="02010600030101010101" pitchFamily="2" charset="-122"/>
              </a:rPr>
              <a:t>.</a:t>
            </a:r>
            <a:r>
              <a:rPr lang="zh-CN" altLang="en-US" sz="2400" b="1">
                <a:effectLst/>
                <a:latin typeface="Arial" panose="020B0604020202020204" pitchFamily="34" charset="0"/>
                <a:ea typeface="宋体" panose="02010600030101010101" pitchFamily="2" charset="-122"/>
                <a:sym typeface="宋体" panose="02010600030101010101" pitchFamily="2" charset="-122"/>
              </a:rPr>
              <a:t>核间距：阴、阳离子核间距越小，晶格能越大。</a:t>
            </a:r>
            <a:endParaRPr lang="zh-CN" altLang="en-US" sz="2400" b="1">
              <a:effectLst/>
              <a:latin typeface="Arial" panose="020B0604020202020204" pitchFamily="34" charset="0"/>
              <a:ea typeface="宋体" panose="02010600030101010101" pitchFamily="2" charset="-122"/>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4502785" y="3860165"/>
            <a:ext cx="3635375" cy="2740025"/>
          </a:xfrm>
          <a:prstGeom prst="rect">
            <a:avLst/>
          </a:prstGeom>
        </p:spPr>
      </p:pic>
      <p:pic>
        <p:nvPicPr>
          <p:cNvPr id="6" name="图片 5"/>
          <p:cNvPicPr>
            <a:picLocks noChangeAspect="1"/>
          </p:cNvPicPr>
          <p:nvPr/>
        </p:nvPicPr>
        <p:blipFill>
          <a:blip r:embed="rId2"/>
          <a:stretch>
            <a:fillRect/>
          </a:stretch>
        </p:blipFill>
        <p:spPr>
          <a:xfrm>
            <a:off x="8640445" y="852170"/>
            <a:ext cx="3038475" cy="5153025"/>
          </a:xfrm>
          <a:prstGeom prst="rect">
            <a:avLst/>
          </a:prstGeom>
        </p:spPr>
      </p:pic>
      <p:sp>
        <p:nvSpPr>
          <p:cNvPr id="7" name="文本框 6"/>
          <p:cNvSpPr txBox="1"/>
          <p:nvPr/>
        </p:nvSpPr>
        <p:spPr>
          <a:xfrm>
            <a:off x="494030" y="685800"/>
            <a:ext cx="7858125" cy="3784600"/>
          </a:xfrm>
          <a:prstGeom prst="rect">
            <a:avLst/>
          </a:prstGeom>
          <a:noFill/>
        </p:spPr>
        <p:txBody>
          <a:bodyPr wrap="square" rtlCol="0" anchor="t">
            <a:spAutoFit/>
          </a:bodyPr>
          <a:lstStyle/>
          <a:p>
            <a:pPr fontAlgn="auto">
              <a:lnSpc>
                <a:spcPct val="150000"/>
              </a:lnSpc>
            </a:pPr>
            <a:r>
              <a:rPr lang="en-US" altLang="zh-CN" sz="3200" b="1"/>
              <a:t>        </a:t>
            </a:r>
            <a:r>
              <a:rPr lang="zh-CN" altLang="en-US" sz="3200" b="1"/>
              <a:t>离子间不再以离子键相互作用。而是以氢键、范德华力相互作用，这些晶体的熔点远比NaCl 等以离子键相互作用的离子晶体低得多;有些在常温下甚至以液态形式存在，称为</a:t>
            </a:r>
            <a:r>
              <a:rPr lang="zh-CN" altLang="en-US" sz="3200" b="1">
                <a:solidFill>
                  <a:srgbClr val="FF0000"/>
                </a:solidFill>
                <a:effectLst>
                  <a:outerShdw blurRad="38100" dist="19050" dir="2700000" algn="tl" rotWithShape="0">
                    <a:schemeClr val="dk1">
                      <a:alpha val="40000"/>
                    </a:schemeClr>
                  </a:outerShdw>
                </a:effectLst>
              </a:rPr>
              <a:t>离子液体</a:t>
            </a:r>
            <a:r>
              <a:rPr lang="zh-CN" altLang="en-US" sz="3200" b="1"/>
              <a:t>。</a:t>
            </a:r>
            <a:endParaRPr lang="zh-CN" altLang="en-US" sz="3200" b="1"/>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 name="文本框 99"/>
          <p:cNvSpPr txBox="1"/>
          <p:nvPr/>
        </p:nvSpPr>
        <p:spPr>
          <a:xfrm>
            <a:off x="901065" y="1188085"/>
            <a:ext cx="10130790" cy="1198880"/>
          </a:xfrm>
          <a:prstGeom prst="rect">
            <a:avLst/>
          </a:prstGeom>
          <a:noFill/>
          <a:ln w="9525">
            <a:noFill/>
          </a:ln>
        </p:spPr>
        <p:txBody>
          <a:bodyPr wrap="square">
            <a:spAutoFit/>
          </a:bodyPr>
          <a:lstStyle/>
          <a:p>
            <a:pPr indent="0" fontAlgn="auto">
              <a:lnSpc>
                <a:spcPct val="150000"/>
              </a:lnSpc>
            </a:pPr>
            <a:r>
              <a:rPr lang="en-US" sz="2400" b="1">
                <a:latin typeface="Times New Roman" panose="02020603050405020304" pitchFamily="18" charset="0"/>
                <a:ea typeface="宋体" panose="02010600030101010101" pitchFamily="2" charset="-122"/>
              </a:rPr>
              <a:t>AB</a:t>
            </a:r>
            <a:r>
              <a:rPr lang="zh-CN" sz="2400" b="1">
                <a:ea typeface="宋体" panose="02010600030101010101" pitchFamily="2" charset="-122"/>
              </a:rPr>
              <a:t>、</a:t>
            </a:r>
            <a:r>
              <a:rPr lang="en-US" sz="2400" b="1">
                <a:latin typeface="Times New Roman" panose="02020603050405020304" pitchFamily="18" charset="0"/>
                <a:ea typeface="宋体" panose="02010600030101010101" pitchFamily="2" charset="-122"/>
              </a:rPr>
              <a:t>CD</a:t>
            </a:r>
            <a:r>
              <a:rPr lang="zh-CN" sz="2400" b="1">
                <a:ea typeface="宋体" panose="02010600030101010101" pitchFamily="2" charset="-122"/>
              </a:rPr>
              <a:t>、</a:t>
            </a:r>
            <a:r>
              <a:rPr lang="en-US" sz="2400" b="1">
                <a:latin typeface="Times New Roman" panose="02020603050405020304" pitchFamily="18" charset="0"/>
                <a:ea typeface="宋体" panose="02010600030101010101" pitchFamily="2" charset="-122"/>
              </a:rPr>
              <a:t>EF</a:t>
            </a:r>
            <a:r>
              <a:rPr lang="zh-CN" sz="2400" b="1">
                <a:ea typeface="宋体" panose="02010600030101010101" pitchFamily="2" charset="-122"/>
              </a:rPr>
              <a:t>均为</a:t>
            </a:r>
            <a:r>
              <a:rPr lang="en-US" sz="2400" b="1">
                <a:latin typeface="Times New Roman" panose="02020603050405020304" pitchFamily="18" charset="0"/>
                <a:ea typeface="宋体" panose="02010600030101010101" pitchFamily="2" charset="-122"/>
              </a:rPr>
              <a:t>1</a:t>
            </a:r>
            <a:r>
              <a:rPr lang="en-US" sz="2400" b="1">
                <a:latin typeface="宋体" panose="02010600030101010101" pitchFamily="2" charset="-122"/>
                <a:cs typeface="Times New Roman" panose="02020603050405020304" pitchFamily="18" charset="0"/>
              </a:rPr>
              <a:t>∶</a:t>
            </a:r>
            <a:r>
              <a:rPr lang="en-US" sz="2400" b="1">
                <a:latin typeface="Times New Roman" panose="02020603050405020304" pitchFamily="18" charset="0"/>
                <a:ea typeface="宋体" panose="02010600030101010101" pitchFamily="2" charset="-122"/>
              </a:rPr>
              <a:t>1</a:t>
            </a:r>
            <a:r>
              <a:rPr lang="zh-CN" sz="2400" b="1">
                <a:ea typeface="宋体" panose="02010600030101010101" pitchFamily="2" charset="-122"/>
              </a:rPr>
              <a:t>型离子化合物，根据下列数据判断它们的熔点由高至低的顺序是</a:t>
            </a:r>
            <a:r>
              <a:rPr lang="en-US" sz="2400" b="1" u="sng">
                <a:latin typeface="Times New Roman" panose="02020603050405020304" pitchFamily="18" charset="0"/>
                <a:cs typeface="Times New Roman" panose="02020603050405020304" pitchFamily="18" charset="0"/>
              </a:rPr>
              <a:t>                     </a:t>
            </a:r>
            <a:r>
              <a:rPr lang="zh-CN" sz="2400" b="1">
                <a:latin typeface="Times New Roman" panose="02020603050405020304" pitchFamily="18" charset="0"/>
                <a:ea typeface="宋体" panose="02010600030101010101" pitchFamily="2" charset="-122"/>
              </a:rPr>
              <a:t>。</a:t>
            </a:r>
            <a:endParaRPr lang="zh-CN" altLang="en-US" sz="2400" b="1">
              <a:latin typeface="Times New Roman" panose="02020603050405020304" pitchFamily="18" charset="0"/>
              <a:ea typeface="宋体" panose="02010600030101010101" pitchFamily="2" charset="-122"/>
            </a:endParaRPr>
          </a:p>
        </p:txBody>
      </p:sp>
      <p:graphicFrame>
        <p:nvGraphicFramePr>
          <p:cNvPr id="2" name="表格 1"/>
          <p:cNvGraphicFramePr>
            <a:graphicFrameLocks noGrp="1"/>
          </p:cNvGraphicFramePr>
          <p:nvPr>
            <p:custDataLst>
              <p:tags r:id="rId1"/>
            </p:custDataLst>
          </p:nvPr>
        </p:nvGraphicFramePr>
        <p:xfrm>
          <a:off x="4191000" y="2481580"/>
          <a:ext cx="3863975" cy="919480"/>
        </p:xfrm>
        <a:graphic>
          <a:graphicData uri="http://schemas.openxmlformats.org/drawingml/2006/table">
            <a:tbl>
              <a:tblPr firstRow="1" bandRow="1">
                <a:tableStyleId>{5940675A-B579-460E-94D1-54222C63F5DA}</a:tableStyleId>
              </a:tblPr>
              <a:tblGrid>
                <a:gridCol w="1730375"/>
                <a:gridCol w="711835"/>
                <a:gridCol w="709930"/>
                <a:gridCol w="711835"/>
              </a:tblGrid>
              <a:tr h="274320">
                <a:tc>
                  <a:txBody>
                    <a:bodyPr wrap="square"/>
                    <a:lstStyle/>
                    <a:p>
                      <a:pPr indent="0" algn="ctr">
                        <a:buNone/>
                      </a:pPr>
                      <a:r>
                        <a:rPr lang="en-US" sz="1800" b="0">
                          <a:latin typeface="Times New Roman" panose="02020603050405020304" pitchFamily="18" charset="0"/>
                          <a:cs typeface="Times New Roman" panose="02020603050405020304" pitchFamily="18" charset="0"/>
                        </a:rPr>
                        <a:t>化合物</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indent="0" algn="ctr">
                        <a:buNone/>
                      </a:pPr>
                      <a:r>
                        <a:rPr lang="en-US" sz="1800" b="0">
                          <a:latin typeface="Times New Roman" panose="02020603050405020304" pitchFamily="18" charset="0"/>
                          <a:cs typeface="Times New Roman" panose="02020603050405020304" pitchFamily="18" charset="0"/>
                        </a:rPr>
                        <a:t>AB</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indent="0" algn="ctr">
                        <a:buNone/>
                      </a:pPr>
                      <a:r>
                        <a:rPr lang="en-US" sz="1800" b="0">
                          <a:latin typeface="Times New Roman" panose="02020603050405020304" pitchFamily="18" charset="0"/>
                          <a:cs typeface="Times New Roman" panose="02020603050405020304" pitchFamily="18" charset="0"/>
                        </a:rPr>
                        <a:t>CD</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indent="0" algn="ctr">
                        <a:buNone/>
                      </a:pPr>
                      <a:r>
                        <a:rPr lang="en-US" sz="1800" b="0">
                          <a:latin typeface="Times New Roman" panose="02020603050405020304" pitchFamily="18" charset="0"/>
                          <a:cs typeface="Times New Roman" panose="02020603050405020304" pitchFamily="18" charset="0"/>
                        </a:rPr>
                        <a:t>EF</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2580">
                <a:tc>
                  <a:txBody>
                    <a:bodyPr wrap="square"/>
                    <a:lstStyle/>
                    <a:p>
                      <a:pPr indent="0" algn="ctr">
                        <a:buNone/>
                      </a:pPr>
                      <a:r>
                        <a:rPr lang="en-US" sz="1800" b="0">
                          <a:latin typeface="Times New Roman" panose="02020603050405020304" pitchFamily="18" charset="0"/>
                          <a:cs typeface="Times New Roman" panose="02020603050405020304" pitchFamily="18" charset="0"/>
                        </a:rPr>
                        <a:t>离子电荷数</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indent="0" algn="ctr">
                        <a:buNone/>
                      </a:pPr>
                      <a:r>
                        <a:rPr lang="en-US" sz="1800" b="0">
                          <a:latin typeface="Times New Roman" panose="02020603050405020304" pitchFamily="18" charset="0"/>
                          <a:cs typeface="Times New Roman" panose="02020603050405020304" pitchFamily="18" charset="0"/>
                        </a:rPr>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indent="0" algn="ctr">
                        <a:buNone/>
                      </a:pPr>
                      <a:r>
                        <a:rPr lang="en-US" sz="1800" b="0">
                          <a:latin typeface="Times New Roman" panose="02020603050405020304" pitchFamily="18" charset="0"/>
                          <a:cs typeface="Times New Roman" panose="02020603050405020304" pitchFamily="18" charset="0"/>
                        </a:rPr>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indent="0" algn="ctr">
                        <a:buNone/>
                      </a:pPr>
                      <a:r>
                        <a:rPr lang="en-US" sz="1800" b="0">
                          <a:latin typeface="Times New Roman" panose="02020603050405020304" pitchFamily="18" charset="0"/>
                          <a:cs typeface="Times New Roman" panose="02020603050405020304" pitchFamily="18" charset="0"/>
                        </a:rPr>
                        <a:t>2</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2580">
                <a:tc>
                  <a:txBody>
                    <a:bodyPr wrap="square"/>
                    <a:lstStyle/>
                    <a:p>
                      <a:pPr indent="0" algn="ctr">
                        <a:buNone/>
                      </a:pPr>
                      <a:r>
                        <a:rPr lang="en-US" sz="1800" b="0">
                          <a:latin typeface="Times New Roman" panose="02020603050405020304" pitchFamily="18" charset="0"/>
                          <a:cs typeface="Times New Roman" panose="02020603050405020304" pitchFamily="18" charset="0"/>
                        </a:rPr>
                        <a:t>键长(10</a:t>
                      </a:r>
                      <a:r>
                        <a:rPr lang="en-US" sz="1800" b="0" baseline="30000">
                          <a:latin typeface="Times New Roman" panose="02020603050405020304" pitchFamily="18" charset="0"/>
                          <a:cs typeface="Times New Roman" panose="02020603050405020304" pitchFamily="18" charset="0"/>
                        </a:rPr>
                        <a:t>－10</a:t>
                      </a:r>
                      <a:r>
                        <a:rPr lang="en-US" sz="1800" b="0">
                          <a:latin typeface="Times New Roman" panose="02020603050405020304" pitchFamily="18" charset="0"/>
                          <a:cs typeface="Times New Roman" panose="02020603050405020304" pitchFamily="18" charset="0"/>
                        </a:rPr>
                        <a:t>m)</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indent="0" algn="ctr">
                        <a:buNone/>
                      </a:pPr>
                      <a:r>
                        <a:rPr lang="en-US" sz="1800" b="0">
                          <a:latin typeface="Times New Roman" panose="02020603050405020304" pitchFamily="18" charset="0"/>
                          <a:cs typeface="Times New Roman" panose="02020603050405020304" pitchFamily="18" charset="0"/>
                        </a:rPr>
                        <a:t>2.31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indent="0" algn="ctr">
                        <a:buNone/>
                      </a:pPr>
                      <a:r>
                        <a:rPr lang="en-US" sz="1800" b="0">
                          <a:latin typeface="Times New Roman" panose="02020603050405020304" pitchFamily="18" charset="0"/>
                          <a:cs typeface="Times New Roman" panose="02020603050405020304" pitchFamily="18" charset="0"/>
                        </a:rPr>
                        <a:t>3.18</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indent="0" algn="ctr">
                        <a:buNone/>
                      </a:pPr>
                      <a:r>
                        <a:rPr lang="en-US" sz="1800" b="0">
                          <a:latin typeface="Times New Roman" panose="02020603050405020304" pitchFamily="18" charset="0"/>
                          <a:cs typeface="Times New Roman" panose="02020603050405020304" pitchFamily="18" charset="0"/>
                        </a:rPr>
                        <a:t>2.10</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矩形 3"/>
          <p:cNvSpPr/>
          <p:nvPr/>
        </p:nvSpPr>
        <p:spPr>
          <a:xfrm>
            <a:off x="264160" y="400685"/>
            <a:ext cx="2214880" cy="706755"/>
          </a:xfrm>
          <a:prstGeom prst="rect">
            <a:avLst/>
          </a:prstGeom>
          <a:noFill/>
          <a:ln>
            <a:noFill/>
          </a:ln>
        </p:spPr>
        <p:txBody>
          <a:bodyPr wrap="none" rtlCol="0" anchor="t">
            <a:spAutoFit/>
          </a:bodyPr>
          <a:lstStyle/>
          <a:p>
            <a:pPr algn="ctr"/>
            <a:r>
              <a:rPr lang="zh-CN" altLang="en-US" sz="4000" b="1">
                <a:solidFill>
                  <a:srgbClr val="00B050"/>
                </a:solidFill>
                <a:effectLst>
                  <a:outerShdw blurRad="38100" dist="19050" dir="2700000" algn="tl" rotWithShape="0">
                    <a:schemeClr val="dk1">
                      <a:alpha val="40000"/>
                    </a:schemeClr>
                  </a:outerShdw>
                </a:effectLst>
              </a:rPr>
              <a:t>迁移应用</a:t>
            </a:r>
            <a:endParaRPr lang="zh-CN" altLang="en-US" sz="4000" b="1">
              <a:solidFill>
                <a:srgbClr val="00B050"/>
              </a:solidFill>
              <a:effectLst>
                <a:outerShdw blurRad="38100" dist="19050" dir="2700000" algn="tl" rotWithShape="0">
                  <a:schemeClr val="dk1">
                    <a:alpha val="40000"/>
                  </a:schemeClr>
                </a:outerShdw>
              </a:effectLst>
            </a:endParaRPr>
          </a:p>
        </p:txBody>
      </p:sp>
      <p:sp>
        <p:nvSpPr>
          <p:cNvPr id="5" name="文本框 4"/>
          <p:cNvSpPr txBox="1"/>
          <p:nvPr/>
        </p:nvSpPr>
        <p:spPr>
          <a:xfrm>
            <a:off x="2942590" y="1951355"/>
            <a:ext cx="1248410" cy="337185"/>
          </a:xfrm>
          <a:prstGeom prst="rect">
            <a:avLst/>
          </a:prstGeom>
          <a:noFill/>
        </p:spPr>
        <p:txBody>
          <a:bodyPr wrap="none" rtlCol="0">
            <a:spAutoFit/>
          </a:bodyPr>
          <a:lstStyle/>
          <a:p>
            <a:pPr algn="l"/>
            <a:r>
              <a:rPr lang="en-US" sz="1600" b="1">
                <a:solidFill>
                  <a:srgbClr val="FF0000"/>
                </a:solidFill>
                <a:latin typeface="Times New Roman" panose="02020603050405020304" pitchFamily="18" charset="0"/>
                <a:ea typeface="宋体" panose="02010600030101010101" pitchFamily="2" charset="-122"/>
                <a:sym typeface="+mn-ea"/>
              </a:rPr>
              <a:t>EF&gt;AB&gt;CD</a:t>
            </a:r>
            <a:endParaRPr lang="en-US" altLang="en-US" sz="1600" b="1">
              <a:solidFill>
                <a:srgbClr val="FF0000"/>
              </a:solidFill>
              <a:latin typeface="Times New Roman" panose="02020603050405020304" pitchFamily="18" charset="0"/>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标题 256001"/>
          <p:cNvSpPr>
            <a:spLocks noGrp="1"/>
          </p:cNvSpPr>
          <p:nvPr>
            <p:ph type="title"/>
          </p:nvPr>
        </p:nvSpPr>
        <p:spPr>
          <a:xfrm>
            <a:off x="2208213" y="333375"/>
            <a:ext cx="5472112" cy="990600"/>
          </a:xfrm>
        </p:spPr>
        <p:txBody>
          <a:bodyPr wrap="square" lIns="91440" tIns="45720" rIns="91440" bIns="45720" anchor="ctr" anchorCtr="0"/>
          <a:p>
            <a:pPr eaLnBrk="1" hangingPunct="1"/>
            <a:r>
              <a:rPr lang="zh-CN" altLang="en-US" sz="5400" b="1">
                <a:ea typeface="华文隶书" pitchFamily="2" charset="-122"/>
              </a:rPr>
              <a:t>总      结</a:t>
            </a:r>
            <a:endParaRPr lang="zh-CN" altLang="en-US" sz="5400" b="1">
              <a:ea typeface="华文隶书" pitchFamily="2" charset="-122"/>
            </a:endParaRPr>
          </a:p>
        </p:txBody>
      </p:sp>
      <p:sp>
        <p:nvSpPr>
          <p:cNvPr id="75779" name="文本占位符 256002"/>
          <p:cNvSpPr>
            <a:spLocks noGrp="1"/>
          </p:cNvSpPr>
          <p:nvPr>
            <p:ph idx="1"/>
          </p:nvPr>
        </p:nvSpPr>
        <p:spPr>
          <a:xfrm>
            <a:off x="368935" y="1323975"/>
            <a:ext cx="10124440" cy="5316855"/>
          </a:xfrm>
        </p:spPr>
        <p:txBody>
          <a:bodyPr wrap="square" lIns="91440" tIns="45720" rIns="91440" bIns="45720" anchor="t" anchorCtr="0"/>
          <a:p>
            <a:pPr eaLnBrk="1" hangingPunct="1"/>
            <a:r>
              <a:rPr lang="zh-CN" altLang="en-US" sz="3100" b="1">
                <a:latin typeface="楷体_GB2312" pitchFamily="49" charset="-122"/>
                <a:ea typeface="楷体_GB2312" pitchFamily="49" charset="-122"/>
              </a:rPr>
              <a:t>离子晶体有什么特点？</a:t>
            </a:r>
            <a:endParaRPr lang="zh-CN" altLang="en-US" sz="3100" b="1">
              <a:latin typeface="楷体_GB2312" pitchFamily="49" charset="-122"/>
              <a:ea typeface="楷体_GB2312" pitchFamily="49" charset="-122"/>
            </a:endParaRPr>
          </a:p>
          <a:p>
            <a:pPr lvl="1" eaLnBrk="1" hangingPunct="1"/>
            <a:r>
              <a:rPr lang="zh-CN" altLang="en-US" sz="3100" b="1">
                <a:latin typeface="楷体_GB2312" pitchFamily="49" charset="-122"/>
                <a:ea typeface="楷体_GB2312" pitchFamily="49" charset="-122"/>
              </a:rPr>
              <a:t>无单个分子存在；</a:t>
            </a:r>
            <a:r>
              <a:rPr lang="en-US" altLang="zh-CN" sz="3100" b="1">
                <a:latin typeface="楷体_GB2312" pitchFamily="49" charset="-122"/>
                <a:ea typeface="楷体_GB2312" pitchFamily="49" charset="-122"/>
              </a:rPr>
              <a:t>NaCl</a:t>
            </a:r>
            <a:r>
              <a:rPr lang="zh-CN" altLang="en-US" sz="3100" b="1">
                <a:latin typeface="楷体_GB2312" pitchFamily="49" charset="-122"/>
                <a:ea typeface="楷体_GB2312" pitchFamily="49" charset="-122"/>
              </a:rPr>
              <a:t>不表示分子式。</a:t>
            </a:r>
            <a:endParaRPr lang="zh-CN" altLang="en-US" sz="3100" b="1">
              <a:latin typeface="楷体_GB2312" pitchFamily="49" charset="-122"/>
              <a:ea typeface="楷体_GB2312" pitchFamily="49" charset="-122"/>
            </a:endParaRPr>
          </a:p>
          <a:p>
            <a:pPr lvl="1" eaLnBrk="1" hangingPunct="1"/>
            <a:r>
              <a:rPr lang="zh-CN" altLang="en-US" sz="3100" b="1">
                <a:latin typeface="楷体_GB2312" pitchFamily="49" charset="-122"/>
                <a:ea typeface="楷体_GB2312" pitchFamily="49" charset="-122"/>
                <a:hlinkClick r:id=""/>
              </a:rPr>
              <a:t>熔沸点较高</a:t>
            </a:r>
            <a:r>
              <a:rPr lang="zh-CN" altLang="en-US" sz="3100" b="1">
                <a:latin typeface="楷体_GB2312" pitchFamily="49" charset="-122"/>
                <a:ea typeface="楷体_GB2312" pitchFamily="49" charset="-122"/>
              </a:rPr>
              <a:t>，</a:t>
            </a:r>
            <a:r>
              <a:rPr lang="zh-CN" altLang="en-US" sz="3100" b="1">
                <a:latin typeface="楷体_GB2312" pitchFamily="49" charset="-122"/>
                <a:ea typeface="楷体_GB2312" pitchFamily="49" charset="-122"/>
                <a:hlinkClick r:id=""/>
              </a:rPr>
              <a:t>硬度较大</a:t>
            </a:r>
            <a:r>
              <a:rPr lang="zh-CN" altLang="en-US" sz="3100" b="1">
                <a:latin typeface="楷体_GB2312" pitchFamily="49" charset="-122"/>
                <a:ea typeface="楷体_GB2312" pitchFamily="49" charset="-122"/>
              </a:rPr>
              <a:t>，难挥发难压缩。且随着离子电荷的增加，核间距离的缩短，晶格能增大，熔点升高。</a:t>
            </a:r>
            <a:endParaRPr lang="zh-CN" altLang="en-US" sz="3100" b="1">
              <a:latin typeface="楷体_GB2312" pitchFamily="49" charset="-122"/>
              <a:ea typeface="楷体_GB2312" pitchFamily="49" charset="-122"/>
            </a:endParaRPr>
          </a:p>
          <a:p>
            <a:pPr lvl="1" eaLnBrk="1" hangingPunct="1"/>
            <a:r>
              <a:rPr lang="zh-CN" altLang="en-US" sz="3100" b="1">
                <a:latin typeface="楷体_GB2312" pitchFamily="49" charset="-122"/>
                <a:ea typeface="楷体_GB2312" pitchFamily="49" charset="-122"/>
              </a:rPr>
              <a:t>一般易溶于水，而难溶于非极性溶剂。</a:t>
            </a:r>
            <a:endParaRPr lang="zh-CN" altLang="en-US" sz="3100" b="1">
              <a:latin typeface="楷体_GB2312" pitchFamily="49" charset="-122"/>
              <a:ea typeface="楷体_GB2312" pitchFamily="49" charset="-122"/>
            </a:endParaRPr>
          </a:p>
          <a:p>
            <a:pPr lvl="1" eaLnBrk="1" hangingPunct="1"/>
            <a:r>
              <a:rPr lang="zh-CN" altLang="en-US" sz="3100" b="1">
                <a:latin typeface="楷体_GB2312" pitchFamily="49" charset="-122"/>
                <a:ea typeface="楷体_GB2312" pitchFamily="49" charset="-122"/>
              </a:rPr>
              <a:t>固态不导电，水溶液或者熔融状态下能导电。</a:t>
            </a:r>
            <a:endParaRPr lang="zh-CN" altLang="en-US" sz="3100" b="1">
              <a:latin typeface="楷体_GB2312" pitchFamily="49" charset="-122"/>
              <a:ea typeface="楷体_GB2312" pitchFamily="49" charset="-122"/>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4427855" y="386715"/>
            <a:ext cx="2214880" cy="706755"/>
          </a:xfrm>
          <a:prstGeom prst="rect">
            <a:avLst/>
          </a:prstGeom>
          <a:noFill/>
          <a:ln>
            <a:noFill/>
          </a:ln>
        </p:spPr>
        <p:txBody>
          <a:bodyPr wrap="none" rtlCol="0" anchor="t">
            <a:spAutoFit/>
          </a:bodyPr>
          <a:lstStyle/>
          <a:p>
            <a:pPr algn="ctr"/>
            <a:r>
              <a:rPr lang="zh-CN" altLang="en-US" sz="4000" b="1">
                <a:solidFill>
                  <a:srgbClr val="00B050"/>
                </a:solidFill>
                <a:effectLst/>
              </a:rPr>
              <a:t>课堂小结</a:t>
            </a:r>
            <a:endParaRPr lang="zh-CN" altLang="en-US" sz="4000" b="1">
              <a:solidFill>
                <a:srgbClr val="00B050"/>
              </a:solidFill>
              <a:effectLst/>
            </a:endParaRPr>
          </a:p>
        </p:txBody>
      </p:sp>
      <p:sp>
        <p:nvSpPr>
          <p:cNvPr id="2" name="矩形 1"/>
          <p:cNvSpPr/>
          <p:nvPr/>
        </p:nvSpPr>
        <p:spPr>
          <a:xfrm>
            <a:off x="586105" y="1872615"/>
            <a:ext cx="1788160" cy="460375"/>
          </a:xfrm>
          <a:prstGeom prst="rect">
            <a:avLst/>
          </a:prstGeom>
          <a:noFill/>
          <a:ln>
            <a:noFill/>
          </a:ln>
        </p:spPr>
        <p:txBody>
          <a:bodyPr wrap="none" rtlCol="0" anchor="t">
            <a:spAutoFit/>
          </a:bodyPr>
          <a:lstStyle/>
          <a:p>
            <a:pPr algn="ctr"/>
            <a:r>
              <a:rPr lang="zh-CN" altLang="en-US" sz="2400" b="1">
                <a:solidFill>
                  <a:schemeClr val="tx1"/>
                </a:solidFill>
                <a:effectLst/>
              </a:rPr>
              <a:t>一</a:t>
            </a:r>
            <a:r>
              <a:rPr lang="en-US" altLang="zh-CN" sz="2400" b="1">
                <a:solidFill>
                  <a:schemeClr val="tx1"/>
                </a:solidFill>
                <a:effectLst/>
              </a:rPr>
              <a:t>.</a:t>
            </a:r>
            <a:r>
              <a:rPr lang="zh-CN" altLang="en-US" sz="2400" b="1">
                <a:solidFill>
                  <a:schemeClr val="tx1"/>
                </a:solidFill>
                <a:effectLst/>
              </a:rPr>
              <a:t>金属晶体</a:t>
            </a:r>
            <a:endParaRPr lang="zh-CN" altLang="en-US" sz="2400" b="1">
              <a:solidFill>
                <a:schemeClr val="tx1"/>
              </a:solidFill>
              <a:effectLst/>
            </a:endParaRPr>
          </a:p>
        </p:txBody>
      </p:sp>
      <p:sp>
        <p:nvSpPr>
          <p:cNvPr id="3" name="矩形 2"/>
          <p:cNvSpPr/>
          <p:nvPr/>
        </p:nvSpPr>
        <p:spPr>
          <a:xfrm>
            <a:off x="503555" y="4594860"/>
            <a:ext cx="1788160" cy="460375"/>
          </a:xfrm>
          <a:prstGeom prst="rect">
            <a:avLst/>
          </a:prstGeom>
          <a:noFill/>
          <a:ln>
            <a:noFill/>
          </a:ln>
        </p:spPr>
        <p:txBody>
          <a:bodyPr wrap="none" rtlCol="0" anchor="t">
            <a:spAutoFit/>
          </a:bodyPr>
          <a:lstStyle/>
          <a:p>
            <a:pPr algn="ctr"/>
            <a:r>
              <a:rPr lang="zh-CN" altLang="en-US" sz="2400" b="1">
                <a:solidFill>
                  <a:schemeClr val="tx1"/>
                </a:solidFill>
                <a:effectLst/>
              </a:rPr>
              <a:t>二</a:t>
            </a:r>
            <a:r>
              <a:rPr lang="en-US" altLang="zh-CN" sz="2400" b="1">
                <a:solidFill>
                  <a:schemeClr val="tx1"/>
                </a:solidFill>
                <a:effectLst/>
              </a:rPr>
              <a:t>.</a:t>
            </a:r>
            <a:r>
              <a:rPr lang="zh-CN" altLang="en-US" sz="2400" b="1">
                <a:solidFill>
                  <a:schemeClr val="tx1"/>
                </a:solidFill>
                <a:effectLst/>
              </a:rPr>
              <a:t>离子晶体</a:t>
            </a:r>
            <a:endParaRPr lang="zh-CN" altLang="en-US" sz="2400" b="1">
              <a:solidFill>
                <a:schemeClr val="tx1"/>
              </a:solidFill>
              <a:effectLst/>
            </a:endParaRPr>
          </a:p>
        </p:txBody>
      </p:sp>
      <p:sp>
        <p:nvSpPr>
          <p:cNvPr id="6" name="矩形 5"/>
          <p:cNvSpPr/>
          <p:nvPr/>
        </p:nvSpPr>
        <p:spPr>
          <a:xfrm>
            <a:off x="2594610" y="1334135"/>
            <a:ext cx="4697730" cy="398780"/>
          </a:xfrm>
          <a:prstGeom prst="rect">
            <a:avLst/>
          </a:prstGeom>
          <a:noFill/>
          <a:ln>
            <a:noFill/>
          </a:ln>
        </p:spPr>
        <p:txBody>
          <a:bodyPr wrap="none" rtlCol="0" anchor="t">
            <a:spAutoFit/>
          </a:bodyPr>
          <a:lstStyle/>
          <a:p>
            <a:pPr algn="ctr"/>
            <a:r>
              <a:rPr lang="en-US" altLang="zh-CN" sz="2000" b="1">
                <a:solidFill>
                  <a:schemeClr val="tx1"/>
                </a:solidFill>
                <a:effectLst/>
              </a:rPr>
              <a:t>1.</a:t>
            </a:r>
            <a:r>
              <a:rPr lang="zh-CN" altLang="en-US" sz="2000" b="1">
                <a:solidFill>
                  <a:schemeClr val="tx1"/>
                </a:solidFill>
                <a:effectLst/>
              </a:rPr>
              <a:t>定义：金属原子通过金属键形成的晶体</a:t>
            </a:r>
            <a:endParaRPr lang="zh-CN" altLang="en-US" sz="2000" b="1">
              <a:solidFill>
                <a:schemeClr val="tx1"/>
              </a:solidFill>
              <a:effectLst/>
            </a:endParaRPr>
          </a:p>
        </p:txBody>
      </p:sp>
      <p:sp>
        <p:nvSpPr>
          <p:cNvPr id="7" name="矩形 6"/>
          <p:cNvSpPr/>
          <p:nvPr/>
        </p:nvSpPr>
        <p:spPr>
          <a:xfrm>
            <a:off x="2594610" y="1872615"/>
            <a:ext cx="3427730" cy="398780"/>
          </a:xfrm>
          <a:prstGeom prst="rect">
            <a:avLst/>
          </a:prstGeom>
          <a:noFill/>
          <a:ln>
            <a:noFill/>
          </a:ln>
        </p:spPr>
        <p:txBody>
          <a:bodyPr wrap="none" rtlCol="0" anchor="t">
            <a:spAutoFit/>
          </a:bodyPr>
          <a:lstStyle/>
          <a:p>
            <a:pPr algn="ctr"/>
            <a:r>
              <a:rPr lang="en-US" altLang="zh-CN" sz="2000" b="1">
                <a:solidFill>
                  <a:schemeClr val="tx1"/>
                </a:solidFill>
                <a:effectLst/>
              </a:rPr>
              <a:t>2.</a:t>
            </a:r>
            <a:r>
              <a:rPr lang="zh-CN" altLang="en-US" sz="2000" b="1">
                <a:solidFill>
                  <a:schemeClr val="tx1"/>
                </a:solidFill>
                <a:effectLst/>
              </a:rPr>
              <a:t>结构特点：等径圆球密堆积</a:t>
            </a:r>
            <a:endParaRPr lang="zh-CN" altLang="en-US" sz="2000" b="1">
              <a:solidFill>
                <a:schemeClr val="tx1"/>
              </a:solidFill>
              <a:effectLst/>
            </a:endParaRPr>
          </a:p>
        </p:txBody>
      </p:sp>
      <p:sp>
        <p:nvSpPr>
          <p:cNvPr id="8" name="矩形 7"/>
          <p:cNvSpPr/>
          <p:nvPr/>
        </p:nvSpPr>
        <p:spPr>
          <a:xfrm>
            <a:off x="2594610" y="2546985"/>
            <a:ext cx="887730" cy="398780"/>
          </a:xfrm>
          <a:prstGeom prst="rect">
            <a:avLst/>
          </a:prstGeom>
          <a:noFill/>
          <a:ln>
            <a:noFill/>
          </a:ln>
        </p:spPr>
        <p:txBody>
          <a:bodyPr wrap="none" rtlCol="0" anchor="t">
            <a:spAutoFit/>
          </a:bodyPr>
          <a:lstStyle/>
          <a:p>
            <a:pPr algn="ctr"/>
            <a:r>
              <a:rPr lang="en-US" altLang="zh-CN" sz="2000" b="1">
                <a:solidFill>
                  <a:schemeClr val="tx1"/>
                </a:solidFill>
                <a:effectLst>
                  <a:outerShdw blurRad="38100" dist="19050" dir="2700000" algn="tl" rotWithShape="0">
                    <a:schemeClr val="dk1">
                      <a:alpha val="40000"/>
                    </a:schemeClr>
                  </a:outerShdw>
                </a:effectLst>
              </a:rPr>
              <a:t>3.</a:t>
            </a:r>
            <a:r>
              <a:rPr lang="zh-CN" altLang="en-US" sz="2000" b="1">
                <a:solidFill>
                  <a:schemeClr val="tx1"/>
                </a:solidFill>
                <a:effectLst>
                  <a:outerShdw blurRad="38100" dist="19050" dir="2700000" algn="tl" rotWithShape="0">
                    <a:schemeClr val="dk1">
                      <a:alpha val="40000"/>
                    </a:schemeClr>
                  </a:outerShdw>
                </a:effectLst>
              </a:rPr>
              <a:t>类型</a:t>
            </a:r>
            <a:endParaRPr lang="zh-CN" altLang="en-US" sz="2000" b="1">
              <a:solidFill>
                <a:schemeClr val="tx1"/>
              </a:solidFill>
              <a:effectLst>
                <a:outerShdw blurRad="38100" dist="19050" dir="2700000" algn="tl" rotWithShape="0">
                  <a:schemeClr val="dk1">
                    <a:alpha val="40000"/>
                  </a:schemeClr>
                </a:outerShdw>
              </a:effectLst>
            </a:endParaRPr>
          </a:p>
        </p:txBody>
      </p:sp>
      <p:sp>
        <p:nvSpPr>
          <p:cNvPr id="9" name="左大括号 8"/>
          <p:cNvSpPr/>
          <p:nvPr/>
        </p:nvSpPr>
        <p:spPr>
          <a:xfrm>
            <a:off x="3549650" y="2411095"/>
            <a:ext cx="124460" cy="86233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文本框 99"/>
          <p:cNvSpPr txBox="1"/>
          <p:nvPr/>
        </p:nvSpPr>
        <p:spPr>
          <a:xfrm>
            <a:off x="3674110" y="2294255"/>
            <a:ext cx="2386330" cy="275590"/>
          </a:xfrm>
          <a:prstGeom prst="rect">
            <a:avLst/>
          </a:prstGeom>
          <a:noFill/>
          <a:ln w="9525">
            <a:noFill/>
          </a:ln>
        </p:spPr>
        <p:txBody>
          <a:bodyPr wrap="square">
            <a:spAutoFit/>
          </a:bodyPr>
          <a:lstStyle/>
          <a:p>
            <a:pPr indent="0"/>
            <a:r>
              <a:rPr lang="en-US" sz="1200" b="0">
                <a:latin typeface="Times New Roman" panose="02020603050405020304" pitchFamily="18" charset="0"/>
                <a:ea typeface="宋体" panose="02010600030101010101" pitchFamily="2" charset="-122"/>
              </a:rPr>
              <a:t>Ca</a:t>
            </a:r>
            <a:r>
              <a:rPr lang="zh-CN" sz="1200" b="0">
                <a:ea typeface="宋体" panose="02010600030101010101" pitchFamily="2" charset="-122"/>
              </a:rPr>
              <a:t>、</a:t>
            </a:r>
            <a:r>
              <a:rPr lang="en-US" sz="1200" b="0">
                <a:latin typeface="Times New Roman" panose="02020603050405020304" pitchFamily="18" charset="0"/>
                <a:ea typeface="宋体" panose="02010600030101010101" pitchFamily="2" charset="-122"/>
              </a:rPr>
              <a:t>Al</a:t>
            </a:r>
            <a:r>
              <a:rPr lang="zh-CN" sz="1200" b="0">
                <a:ea typeface="宋体" panose="02010600030101010101" pitchFamily="2" charset="-122"/>
              </a:rPr>
              <a:t>、</a:t>
            </a:r>
            <a:r>
              <a:rPr lang="en-US" sz="1200" b="0">
                <a:latin typeface="Times New Roman" panose="02020603050405020304" pitchFamily="18" charset="0"/>
                <a:ea typeface="宋体" panose="02010600030101010101" pitchFamily="2" charset="-122"/>
              </a:rPr>
              <a:t>Cu</a:t>
            </a:r>
            <a:r>
              <a:rPr lang="zh-CN" sz="1200" b="0">
                <a:ea typeface="宋体" panose="02010600030101010101" pitchFamily="2" charset="-122"/>
              </a:rPr>
              <a:t>、</a:t>
            </a:r>
            <a:r>
              <a:rPr lang="en-US" sz="1200" b="0">
                <a:latin typeface="Times New Roman" panose="02020603050405020304" pitchFamily="18" charset="0"/>
                <a:ea typeface="宋体" panose="02010600030101010101" pitchFamily="2" charset="-122"/>
              </a:rPr>
              <a:t>Ag</a:t>
            </a:r>
            <a:r>
              <a:rPr lang="zh-CN" sz="1200" b="0">
                <a:ea typeface="宋体" panose="02010600030101010101" pitchFamily="2" charset="-122"/>
              </a:rPr>
              <a:t>、</a:t>
            </a:r>
            <a:r>
              <a:rPr lang="en-US" sz="1200" b="0">
                <a:latin typeface="Times New Roman" panose="02020603050405020304" pitchFamily="18" charset="0"/>
                <a:ea typeface="宋体" panose="02010600030101010101" pitchFamily="2" charset="-122"/>
              </a:rPr>
              <a:t>Au</a:t>
            </a:r>
            <a:r>
              <a:rPr lang="zh-CN" sz="1200" b="0">
                <a:ea typeface="宋体" panose="02010600030101010101" pitchFamily="2" charset="-122"/>
              </a:rPr>
              <a:t>、</a:t>
            </a:r>
            <a:r>
              <a:rPr lang="en-US" sz="1200" b="0">
                <a:latin typeface="Times New Roman" panose="02020603050405020304" pitchFamily="18" charset="0"/>
                <a:ea typeface="宋体" panose="02010600030101010101" pitchFamily="2" charset="-122"/>
              </a:rPr>
              <a:t>Pd</a:t>
            </a:r>
            <a:r>
              <a:rPr lang="zh-CN" sz="1200" b="0">
                <a:ea typeface="宋体" panose="02010600030101010101" pitchFamily="2" charset="-122"/>
              </a:rPr>
              <a:t>、</a:t>
            </a:r>
            <a:r>
              <a:rPr lang="en-US" sz="1200" b="0">
                <a:latin typeface="Times New Roman" panose="02020603050405020304" pitchFamily="18" charset="0"/>
                <a:ea typeface="宋体" panose="02010600030101010101" pitchFamily="2" charset="-122"/>
              </a:rPr>
              <a:t>Pt</a:t>
            </a:r>
            <a:endParaRPr lang="en-US" altLang="en-US" sz="1200" b="0">
              <a:latin typeface="Times New Roman" panose="02020603050405020304" pitchFamily="18" charset="0"/>
              <a:ea typeface="宋体" panose="02010600030101010101" pitchFamily="2" charset="-122"/>
            </a:endParaRPr>
          </a:p>
        </p:txBody>
      </p:sp>
      <p:sp>
        <p:nvSpPr>
          <p:cNvPr id="10" name="文本框 9"/>
          <p:cNvSpPr txBox="1"/>
          <p:nvPr/>
        </p:nvSpPr>
        <p:spPr>
          <a:xfrm>
            <a:off x="3674110" y="2715895"/>
            <a:ext cx="2021840" cy="275590"/>
          </a:xfrm>
          <a:prstGeom prst="rect">
            <a:avLst/>
          </a:prstGeom>
          <a:noFill/>
          <a:ln w="9525">
            <a:noFill/>
          </a:ln>
        </p:spPr>
        <p:txBody>
          <a:bodyPr wrap="square">
            <a:spAutoFit/>
          </a:bodyPr>
          <a:lstStyle/>
          <a:p>
            <a:pPr indent="0"/>
            <a:r>
              <a:rPr lang="en-US" sz="1200" b="0">
                <a:latin typeface="Times New Roman" panose="02020603050405020304" pitchFamily="18" charset="0"/>
                <a:ea typeface="宋体" panose="02010600030101010101" pitchFamily="2" charset="-122"/>
              </a:rPr>
              <a:t>Li</a:t>
            </a:r>
            <a:r>
              <a:rPr lang="zh-CN" sz="1200" b="0">
                <a:ea typeface="宋体" panose="02010600030101010101" pitchFamily="2" charset="-122"/>
              </a:rPr>
              <a:t>、</a:t>
            </a:r>
            <a:r>
              <a:rPr lang="en-US" sz="1200" b="0">
                <a:latin typeface="Times New Roman" panose="02020603050405020304" pitchFamily="18" charset="0"/>
                <a:ea typeface="宋体" panose="02010600030101010101" pitchFamily="2" charset="-122"/>
              </a:rPr>
              <a:t>Na</a:t>
            </a:r>
            <a:r>
              <a:rPr lang="zh-CN" sz="1200" b="0">
                <a:ea typeface="宋体" panose="02010600030101010101" pitchFamily="2" charset="-122"/>
              </a:rPr>
              <a:t>、</a:t>
            </a:r>
            <a:r>
              <a:rPr lang="en-US" sz="1200" b="0">
                <a:latin typeface="Times New Roman" panose="02020603050405020304" pitchFamily="18" charset="0"/>
                <a:ea typeface="宋体" panose="02010600030101010101" pitchFamily="2" charset="-122"/>
              </a:rPr>
              <a:t>K</a:t>
            </a:r>
            <a:r>
              <a:rPr lang="zh-CN" sz="1200" b="0">
                <a:ea typeface="宋体" panose="02010600030101010101" pitchFamily="2" charset="-122"/>
              </a:rPr>
              <a:t>、</a:t>
            </a:r>
            <a:r>
              <a:rPr lang="en-US" sz="1200" b="0">
                <a:latin typeface="Times New Roman" panose="02020603050405020304" pitchFamily="18" charset="0"/>
                <a:ea typeface="宋体" panose="02010600030101010101" pitchFamily="2" charset="-122"/>
              </a:rPr>
              <a:t>Ba</a:t>
            </a:r>
            <a:r>
              <a:rPr lang="zh-CN" sz="1200" b="0">
                <a:ea typeface="宋体" panose="02010600030101010101" pitchFamily="2" charset="-122"/>
              </a:rPr>
              <a:t>、</a:t>
            </a:r>
            <a:r>
              <a:rPr lang="en-US" sz="1200" b="0">
                <a:latin typeface="Times New Roman" panose="02020603050405020304" pitchFamily="18" charset="0"/>
                <a:ea typeface="宋体" panose="02010600030101010101" pitchFamily="2" charset="-122"/>
              </a:rPr>
              <a:t>W</a:t>
            </a:r>
            <a:r>
              <a:rPr lang="zh-CN" sz="1200" b="0">
                <a:ea typeface="宋体" panose="02010600030101010101" pitchFamily="2" charset="-122"/>
              </a:rPr>
              <a:t>、</a:t>
            </a:r>
            <a:r>
              <a:rPr lang="en-US" sz="1200" b="0">
                <a:latin typeface="Times New Roman" panose="02020603050405020304" pitchFamily="18" charset="0"/>
                <a:ea typeface="宋体" panose="02010600030101010101" pitchFamily="2" charset="-122"/>
              </a:rPr>
              <a:t>Fe</a:t>
            </a:r>
            <a:endParaRPr lang="en-US" altLang="en-US" sz="1200" b="0">
              <a:latin typeface="Times New Roman" panose="02020603050405020304" pitchFamily="18" charset="0"/>
              <a:ea typeface="宋体" panose="02010600030101010101" pitchFamily="2" charset="-122"/>
            </a:endParaRPr>
          </a:p>
        </p:txBody>
      </p:sp>
      <p:sp>
        <p:nvSpPr>
          <p:cNvPr id="11" name="文本框 10"/>
          <p:cNvSpPr txBox="1"/>
          <p:nvPr/>
        </p:nvSpPr>
        <p:spPr>
          <a:xfrm>
            <a:off x="3674110" y="3131185"/>
            <a:ext cx="1010920" cy="275590"/>
          </a:xfrm>
          <a:prstGeom prst="rect">
            <a:avLst/>
          </a:prstGeom>
          <a:noFill/>
          <a:ln w="9525">
            <a:noFill/>
          </a:ln>
        </p:spPr>
        <p:txBody>
          <a:bodyPr wrap="square">
            <a:spAutoFit/>
          </a:bodyPr>
          <a:lstStyle/>
          <a:p>
            <a:pPr indent="0"/>
            <a:r>
              <a:rPr lang="en-US" sz="1200" b="0">
                <a:latin typeface="Times New Roman" panose="02020603050405020304" pitchFamily="18" charset="0"/>
                <a:ea typeface="宋体" panose="02010600030101010101" pitchFamily="2" charset="-122"/>
              </a:rPr>
              <a:t>Mg</a:t>
            </a:r>
            <a:r>
              <a:rPr lang="zh-CN" sz="1200" b="0">
                <a:ea typeface="宋体" panose="02010600030101010101" pitchFamily="2" charset="-122"/>
              </a:rPr>
              <a:t>、</a:t>
            </a:r>
            <a:r>
              <a:rPr lang="en-US" sz="1200" b="0">
                <a:latin typeface="Times New Roman" panose="02020603050405020304" pitchFamily="18" charset="0"/>
                <a:ea typeface="宋体" panose="02010600030101010101" pitchFamily="2" charset="-122"/>
              </a:rPr>
              <a:t>Zn</a:t>
            </a:r>
            <a:r>
              <a:rPr lang="zh-CN" sz="1200" b="0">
                <a:ea typeface="宋体" panose="02010600030101010101" pitchFamily="2" charset="-122"/>
              </a:rPr>
              <a:t>、</a:t>
            </a:r>
            <a:r>
              <a:rPr lang="en-US" sz="1200" b="0">
                <a:latin typeface="Times New Roman" panose="02020603050405020304" pitchFamily="18" charset="0"/>
                <a:ea typeface="宋体" panose="02010600030101010101" pitchFamily="2" charset="-122"/>
              </a:rPr>
              <a:t>Ti</a:t>
            </a:r>
            <a:endParaRPr lang="en-US" altLang="en-US" sz="1200" b="0">
              <a:latin typeface="Times New Roman" panose="02020603050405020304" pitchFamily="18" charset="0"/>
              <a:ea typeface="宋体" panose="02010600030101010101" pitchFamily="2" charset="-122"/>
            </a:endParaRPr>
          </a:p>
        </p:txBody>
      </p:sp>
      <p:pic>
        <p:nvPicPr>
          <p:cNvPr id="5" name="图片 -2147482202" descr="20LKXZHX3-29.TIF"/>
          <p:cNvPicPr>
            <a:picLocks noChangeAspect="1"/>
          </p:cNvPicPr>
          <p:nvPr/>
        </p:nvPicPr>
        <p:blipFill>
          <a:blip r:embed="rId1" r:link="rId2"/>
          <a:stretch>
            <a:fillRect/>
          </a:stretch>
        </p:blipFill>
        <p:spPr>
          <a:xfrm>
            <a:off x="6060440" y="2108835"/>
            <a:ext cx="602615" cy="646430"/>
          </a:xfrm>
          <a:prstGeom prst="rect">
            <a:avLst/>
          </a:prstGeom>
          <a:noFill/>
          <a:ln w="9525">
            <a:noFill/>
          </a:ln>
        </p:spPr>
      </p:pic>
      <p:pic>
        <p:nvPicPr>
          <p:cNvPr id="12" name="图片 -2147482201" descr="20LKXZHX3-30.TIF"/>
          <p:cNvPicPr>
            <a:picLocks noChangeAspect="1"/>
          </p:cNvPicPr>
          <p:nvPr/>
        </p:nvPicPr>
        <p:blipFill>
          <a:blip r:embed="rId3" r:link="rId2"/>
          <a:stretch>
            <a:fillRect/>
          </a:stretch>
        </p:blipFill>
        <p:spPr>
          <a:xfrm>
            <a:off x="5695950" y="2715895"/>
            <a:ext cx="577215" cy="592455"/>
          </a:xfrm>
          <a:prstGeom prst="rect">
            <a:avLst/>
          </a:prstGeom>
          <a:noFill/>
          <a:ln w="9525">
            <a:noFill/>
          </a:ln>
        </p:spPr>
      </p:pic>
      <p:pic>
        <p:nvPicPr>
          <p:cNvPr id="13" name="图片 -2147482200" descr="20LKXZHX3-31.TIF"/>
          <p:cNvPicPr>
            <a:picLocks noChangeAspect="1"/>
          </p:cNvPicPr>
          <p:nvPr/>
        </p:nvPicPr>
        <p:blipFill>
          <a:blip r:embed="rId4" r:link="rId2"/>
          <a:stretch>
            <a:fillRect/>
          </a:stretch>
        </p:blipFill>
        <p:spPr>
          <a:xfrm>
            <a:off x="4749165" y="3060700"/>
            <a:ext cx="546735" cy="611505"/>
          </a:xfrm>
          <a:prstGeom prst="rect">
            <a:avLst/>
          </a:prstGeom>
          <a:noFill/>
          <a:ln w="9525">
            <a:noFill/>
          </a:ln>
        </p:spPr>
      </p:pic>
      <p:sp>
        <p:nvSpPr>
          <p:cNvPr id="14" name="矩形 13"/>
          <p:cNvSpPr/>
          <p:nvPr/>
        </p:nvSpPr>
        <p:spPr>
          <a:xfrm>
            <a:off x="2513965" y="3653155"/>
            <a:ext cx="6983730" cy="398780"/>
          </a:xfrm>
          <a:prstGeom prst="rect">
            <a:avLst/>
          </a:prstGeom>
          <a:noFill/>
          <a:ln>
            <a:noFill/>
          </a:ln>
        </p:spPr>
        <p:txBody>
          <a:bodyPr wrap="none" rtlCol="0" anchor="t">
            <a:spAutoFit/>
          </a:bodyPr>
          <a:lstStyle/>
          <a:p>
            <a:pPr algn="ctr"/>
            <a:r>
              <a:rPr lang="en-US" altLang="zh-CN" sz="2000" b="1">
                <a:solidFill>
                  <a:schemeClr val="tx1"/>
                </a:solidFill>
                <a:effectLst/>
              </a:rPr>
              <a:t>1.</a:t>
            </a:r>
            <a:r>
              <a:rPr lang="zh-CN" altLang="en-US" sz="2000" b="1">
                <a:solidFill>
                  <a:schemeClr val="tx1"/>
                </a:solidFill>
                <a:effectLst/>
              </a:rPr>
              <a:t>定义：阴、阳离子在空间呈现周期性重复排列所形成的晶体</a:t>
            </a:r>
            <a:endParaRPr lang="zh-CN" altLang="en-US" sz="2000" b="1">
              <a:solidFill>
                <a:schemeClr val="tx1"/>
              </a:solidFill>
              <a:effectLst/>
            </a:endParaRPr>
          </a:p>
        </p:txBody>
      </p:sp>
      <p:sp>
        <p:nvSpPr>
          <p:cNvPr id="15" name="矩形 14"/>
          <p:cNvSpPr/>
          <p:nvPr/>
        </p:nvSpPr>
        <p:spPr>
          <a:xfrm>
            <a:off x="2499360" y="4531995"/>
            <a:ext cx="887730" cy="398780"/>
          </a:xfrm>
          <a:prstGeom prst="rect">
            <a:avLst/>
          </a:prstGeom>
          <a:noFill/>
          <a:ln>
            <a:noFill/>
          </a:ln>
        </p:spPr>
        <p:txBody>
          <a:bodyPr wrap="none" rtlCol="0" anchor="t">
            <a:spAutoFit/>
          </a:bodyPr>
          <a:lstStyle/>
          <a:p>
            <a:pPr algn="ctr"/>
            <a:r>
              <a:rPr lang="en-US" altLang="zh-CN" sz="2000" b="1">
                <a:solidFill>
                  <a:schemeClr val="tx1"/>
                </a:solidFill>
                <a:effectLst>
                  <a:outerShdw blurRad="38100" dist="19050" dir="2700000" algn="tl" rotWithShape="0">
                    <a:schemeClr val="dk1">
                      <a:alpha val="40000"/>
                    </a:schemeClr>
                  </a:outerShdw>
                </a:effectLst>
              </a:rPr>
              <a:t>2.</a:t>
            </a:r>
            <a:r>
              <a:rPr lang="zh-CN" altLang="en-US" sz="2000" b="1">
                <a:solidFill>
                  <a:schemeClr val="tx1"/>
                </a:solidFill>
                <a:effectLst>
                  <a:outerShdw blurRad="38100" dist="19050" dir="2700000" algn="tl" rotWithShape="0">
                    <a:schemeClr val="dk1">
                      <a:alpha val="40000"/>
                    </a:schemeClr>
                  </a:outerShdw>
                </a:effectLst>
              </a:rPr>
              <a:t>类型</a:t>
            </a:r>
            <a:endParaRPr lang="zh-CN" altLang="en-US" sz="2000" b="1">
              <a:solidFill>
                <a:schemeClr val="tx1"/>
              </a:solidFill>
              <a:effectLst>
                <a:outerShdw blurRad="38100" dist="19050" dir="2700000" algn="tl" rotWithShape="0">
                  <a:schemeClr val="dk1">
                    <a:alpha val="40000"/>
                  </a:schemeClr>
                </a:outerShdw>
              </a:effectLst>
            </a:endParaRPr>
          </a:p>
        </p:txBody>
      </p:sp>
      <p:sp>
        <p:nvSpPr>
          <p:cNvPr id="16" name="左大括号 15"/>
          <p:cNvSpPr/>
          <p:nvPr/>
        </p:nvSpPr>
        <p:spPr>
          <a:xfrm>
            <a:off x="3482340" y="4298315"/>
            <a:ext cx="113030" cy="96837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p:cNvSpPr txBox="1"/>
          <p:nvPr/>
        </p:nvSpPr>
        <p:spPr>
          <a:xfrm>
            <a:off x="3613785" y="4084955"/>
            <a:ext cx="821690" cy="337185"/>
          </a:xfrm>
          <a:prstGeom prst="rect">
            <a:avLst/>
          </a:prstGeom>
          <a:noFill/>
          <a:ln w="9525">
            <a:noFill/>
          </a:ln>
        </p:spPr>
        <p:txBody>
          <a:bodyPr wrap="square">
            <a:spAutoFit/>
          </a:bodyPr>
          <a:lstStyle/>
          <a:p>
            <a:pPr indent="0"/>
            <a:r>
              <a:rPr lang="en-US" sz="1600" b="0">
                <a:latin typeface="Times New Roman" panose="02020603050405020304" pitchFamily="18" charset="0"/>
                <a:ea typeface="宋体" panose="02010600030101010101" pitchFamily="2" charset="-122"/>
              </a:rPr>
              <a:t>Na</a:t>
            </a:r>
            <a:r>
              <a:rPr lang="en-US" sz="1600" b="0">
                <a:ea typeface="宋体" panose="02010600030101010101" pitchFamily="2" charset="-122"/>
              </a:rPr>
              <a:t>Cl</a:t>
            </a:r>
            <a:r>
              <a:rPr lang="zh-CN" altLang="en-US" sz="1600" b="0">
                <a:ea typeface="宋体" panose="02010600030101010101" pitchFamily="2" charset="-122"/>
              </a:rPr>
              <a:t>型</a:t>
            </a:r>
            <a:endParaRPr lang="zh-CN" altLang="en-US" sz="1600" b="0">
              <a:latin typeface="Times New Roman" panose="02020603050405020304" pitchFamily="18" charset="0"/>
              <a:ea typeface="宋体" panose="02010600030101010101" pitchFamily="2" charset="-122"/>
            </a:endParaRPr>
          </a:p>
        </p:txBody>
      </p:sp>
      <p:sp>
        <p:nvSpPr>
          <p:cNvPr id="18" name="左大括号 17"/>
          <p:cNvSpPr/>
          <p:nvPr/>
        </p:nvSpPr>
        <p:spPr>
          <a:xfrm>
            <a:off x="2466340" y="1519555"/>
            <a:ext cx="114935" cy="129349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左大括号 18"/>
          <p:cNvSpPr/>
          <p:nvPr/>
        </p:nvSpPr>
        <p:spPr>
          <a:xfrm>
            <a:off x="2374265" y="3852545"/>
            <a:ext cx="125095" cy="209804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3613785" y="4396740"/>
            <a:ext cx="821690" cy="337185"/>
          </a:xfrm>
          <a:prstGeom prst="rect">
            <a:avLst/>
          </a:prstGeom>
          <a:noFill/>
          <a:ln w="9525">
            <a:noFill/>
          </a:ln>
        </p:spPr>
        <p:txBody>
          <a:bodyPr wrap="square">
            <a:spAutoFit/>
          </a:bodyPr>
          <a:lstStyle/>
          <a:p>
            <a:pPr indent="0"/>
            <a:r>
              <a:rPr lang="en-US" sz="1600" b="0">
                <a:latin typeface="Times New Roman" panose="02020603050405020304" pitchFamily="18" charset="0"/>
                <a:ea typeface="宋体" panose="02010600030101010101" pitchFamily="2" charset="-122"/>
              </a:rPr>
              <a:t>Cs</a:t>
            </a:r>
            <a:r>
              <a:rPr lang="en-US" sz="1600" b="0">
                <a:ea typeface="宋体" panose="02010600030101010101" pitchFamily="2" charset="-122"/>
              </a:rPr>
              <a:t>Cl</a:t>
            </a:r>
            <a:r>
              <a:rPr lang="zh-CN" altLang="en-US" sz="1600" b="0">
                <a:ea typeface="宋体" panose="02010600030101010101" pitchFamily="2" charset="-122"/>
              </a:rPr>
              <a:t>型</a:t>
            </a:r>
            <a:endParaRPr lang="zh-CN" altLang="en-US" sz="1600" b="0">
              <a:latin typeface="Times New Roman" panose="02020603050405020304" pitchFamily="18" charset="0"/>
              <a:ea typeface="宋体" panose="02010600030101010101" pitchFamily="2" charset="-122"/>
            </a:endParaRPr>
          </a:p>
        </p:txBody>
      </p:sp>
      <p:sp>
        <p:nvSpPr>
          <p:cNvPr id="21" name="文本框 20"/>
          <p:cNvSpPr txBox="1"/>
          <p:nvPr/>
        </p:nvSpPr>
        <p:spPr>
          <a:xfrm>
            <a:off x="3613785" y="4713605"/>
            <a:ext cx="821690" cy="337185"/>
          </a:xfrm>
          <a:prstGeom prst="rect">
            <a:avLst/>
          </a:prstGeom>
          <a:noFill/>
          <a:ln w="9525">
            <a:noFill/>
          </a:ln>
        </p:spPr>
        <p:txBody>
          <a:bodyPr wrap="square">
            <a:spAutoFit/>
          </a:bodyPr>
          <a:lstStyle/>
          <a:p>
            <a:pPr indent="0"/>
            <a:r>
              <a:rPr lang="en-US" sz="1600" b="0">
                <a:latin typeface="Times New Roman" panose="02020603050405020304" pitchFamily="18" charset="0"/>
                <a:ea typeface="宋体" panose="02010600030101010101" pitchFamily="2" charset="-122"/>
              </a:rPr>
              <a:t>ZnS</a:t>
            </a:r>
            <a:r>
              <a:rPr lang="zh-CN" altLang="en-US" sz="1600" b="0">
                <a:ea typeface="宋体" panose="02010600030101010101" pitchFamily="2" charset="-122"/>
              </a:rPr>
              <a:t>型</a:t>
            </a:r>
            <a:endParaRPr lang="zh-CN" altLang="en-US" sz="1600" b="0">
              <a:latin typeface="Times New Roman" panose="02020603050405020304" pitchFamily="18" charset="0"/>
              <a:ea typeface="宋体" panose="02010600030101010101" pitchFamily="2" charset="-122"/>
            </a:endParaRPr>
          </a:p>
        </p:txBody>
      </p:sp>
      <p:sp>
        <p:nvSpPr>
          <p:cNvPr id="22" name="文本框 21"/>
          <p:cNvSpPr txBox="1"/>
          <p:nvPr/>
        </p:nvSpPr>
        <p:spPr>
          <a:xfrm>
            <a:off x="3595370" y="5003165"/>
            <a:ext cx="821690" cy="337185"/>
          </a:xfrm>
          <a:prstGeom prst="rect">
            <a:avLst/>
          </a:prstGeom>
          <a:noFill/>
          <a:ln w="9525">
            <a:noFill/>
          </a:ln>
        </p:spPr>
        <p:txBody>
          <a:bodyPr wrap="square">
            <a:spAutoFit/>
          </a:bodyPr>
          <a:lstStyle/>
          <a:p>
            <a:pPr indent="0"/>
            <a:r>
              <a:rPr lang="en-US" sz="1600" b="0">
                <a:latin typeface="Times New Roman" panose="02020603050405020304" pitchFamily="18" charset="0"/>
                <a:ea typeface="宋体" panose="02010600030101010101" pitchFamily="2" charset="-122"/>
              </a:rPr>
              <a:t>CaF</a:t>
            </a:r>
            <a:r>
              <a:rPr lang="en-US" sz="1600" b="0" baseline="-25000">
                <a:latin typeface="Times New Roman" panose="02020603050405020304" pitchFamily="18" charset="0"/>
                <a:ea typeface="宋体" panose="02010600030101010101" pitchFamily="2" charset="-122"/>
              </a:rPr>
              <a:t>2</a:t>
            </a:r>
            <a:r>
              <a:rPr lang="zh-CN" altLang="en-US" sz="1600" b="0">
                <a:ea typeface="宋体" panose="02010600030101010101" pitchFamily="2" charset="-122"/>
              </a:rPr>
              <a:t>型</a:t>
            </a:r>
            <a:endParaRPr lang="zh-CN" altLang="en-US" sz="1600" b="0">
              <a:latin typeface="Times New Roman" panose="02020603050405020304" pitchFamily="18" charset="0"/>
              <a:ea typeface="宋体" panose="02010600030101010101" pitchFamily="2" charset="-122"/>
            </a:endParaRPr>
          </a:p>
        </p:txBody>
      </p:sp>
      <p:sp>
        <p:nvSpPr>
          <p:cNvPr id="23" name="矩形 22"/>
          <p:cNvSpPr/>
          <p:nvPr/>
        </p:nvSpPr>
        <p:spPr>
          <a:xfrm>
            <a:off x="2472055" y="5608955"/>
            <a:ext cx="1141730" cy="398780"/>
          </a:xfrm>
          <a:prstGeom prst="rect">
            <a:avLst/>
          </a:prstGeom>
          <a:noFill/>
          <a:ln>
            <a:noFill/>
          </a:ln>
        </p:spPr>
        <p:txBody>
          <a:bodyPr wrap="none" rtlCol="0" anchor="t">
            <a:spAutoFit/>
          </a:bodyPr>
          <a:lstStyle/>
          <a:p>
            <a:pPr algn="ctr"/>
            <a:r>
              <a:rPr lang="en-US" altLang="zh-CN" sz="2000" b="1">
                <a:solidFill>
                  <a:schemeClr val="tx1"/>
                </a:solidFill>
                <a:effectLst>
                  <a:outerShdw blurRad="38100" dist="19050" dir="2700000" algn="tl" rotWithShape="0">
                    <a:schemeClr val="dk1">
                      <a:alpha val="40000"/>
                    </a:schemeClr>
                  </a:outerShdw>
                </a:effectLst>
              </a:rPr>
              <a:t>3.</a:t>
            </a:r>
            <a:r>
              <a:rPr lang="zh-CN" altLang="en-US" sz="2000" b="1">
                <a:solidFill>
                  <a:schemeClr val="tx1"/>
                </a:solidFill>
                <a:effectLst>
                  <a:outerShdw blurRad="38100" dist="19050" dir="2700000" algn="tl" rotWithShape="0">
                    <a:schemeClr val="dk1">
                      <a:alpha val="40000"/>
                    </a:schemeClr>
                  </a:outerShdw>
                </a:effectLst>
              </a:rPr>
              <a:t>晶格能</a:t>
            </a:r>
            <a:endParaRPr lang="zh-CN" altLang="en-US" sz="2000" b="1">
              <a:solidFill>
                <a:schemeClr val="tx1"/>
              </a:solidFill>
              <a:effectLst>
                <a:outerShdw blurRad="38100" dist="19050" dir="2700000" algn="tl" rotWithShape="0">
                  <a:schemeClr val="dk1">
                    <a:alpha val="40000"/>
                  </a:schemeClr>
                </a:outerShdw>
              </a:effectLst>
            </a:endParaRPr>
          </a:p>
        </p:txBody>
      </p:sp>
      <p:sp>
        <p:nvSpPr>
          <p:cNvPr id="24" name="左大括号 23"/>
          <p:cNvSpPr/>
          <p:nvPr/>
        </p:nvSpPr>
        <p:spPr>
          <a:xfrm>
            <a:off x="3731895" y="5433695"/>
            <a:ext cx="76200" cy="74866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文本框 24"/>
          <p:cNvSpPr txBox="1"/>
          <p:nvPr/>
        </p:nvSpPr>
        <p:spPr>
          <a:xfrm>
            <a:off x="3808095" y="5342255"/>
            <a:ext cx="6102350" cy="337185"/>
          </a:xfrm>
          <a:prstGeom prst="rect">
            <a:avLst/>
          </a:prstGeom>
          <a:noFill/>
          <a:ln w="9525">
            <a:noFill/>
          </a:ln>
        </p:spPr>
        <p:txBody>
          <a:bodyPr wrap="square">
            <a:spAutoFit/>
          </a:bodyPr>
          <a:lstStyle/>
          <a:p>
            <a:pPr indent="0"/>
            <a:r>
              <a:rPr lang="zh-CN" sz="1600" b="0">
                <a:latin typeface="Times New Roman" panose="02020603050405020304" pitchFamily="18" charset="0"/>
                <a:ea typeface="宋体" panose="02010600030101010101" pitchFamily="2" charset="-122"/>
              </a:rPr>
              <a:t>定义：</a:t>
            </a:r>
            <a:r>
              <a:rPr lang="zh-CN" sz="1600" b="0">
                <a:solidFill>
                  <a:srgbClr val="FF0000"/>
                </a:solidFill>
                <a:latin typeface="Times New Roman" panose="02020603050405020304" pitchFamily="18" charset="0"/>
                <a:ea typeface="宋体" panose="02010600030101010101" pitchFamily="2" charset="-122"/>
              </a:rPr>
              <a:t>将</a:t>
            </a:r>
            <a:r>
              <a:rPr lang="en-US" altLang="zh-CN" sz="1600" b="0">
                <a:solidFill>
                  <a:srgbClr val="FF0000"/>
                </a:solidFill>
                <a:latin typeface="Times New Roman" panose="02020603050405020304" pitchFamily="18" charset="0"/>
                <a:ea typeface="宋体" panose="02010600030101010101" pitchFamily="2" charset="-122"/>
              </a:rPr>
              <a:t>1</a:t>
            </a:r>
            <a:r>
              <a:rPr lang="zh-CN" sz="1600" b="0">
                <a:solidFill>
                  <a:srgbClr val="FF0000"/>
                </a:solidFill>
                <a:latin typeface="Times New Roman" panose="02020603050405020304" pitchFamily="18" charset="0"/>
                <a:ea typeface="宋体" panose="02010600030101010101" pitchFamily="2" charset="-122"/>
              </a:rPr>
              <a:t>mol离子晶体完全气化为气态阴、阳离子所吸收的能量。</a:t>
            </a:r>
            <a:endParaRPr lang="zh-CN" sz="1600" b="0">
              <a:solidFill>
                <a:srgbClr val="FF0000"/>
              </a:solidFill>
              <a:latin typeface="Times New Roman" panose="02020603050405020304" pitchFamily="18" charset="0"/>
              <a:ea typeface="宋体" panose="02010600030101010101" pitchFamily="2" charset="-122"/>
            </a:endParaRPr>
          </a:p>
        </p:txBody>
      </p:sp>
      <p:sp>
        <p:nvSpPr>
          <p:cNvPr id="26" name="文本框 25"/>
          <p:cNvSpPr txBox="1"/>
          <p:nvPr/>
        </p:nvSpPr>
        <p:spPr>
          <a:xfrm>
            <a:off x="3808095" y="5668010"/>
            <a:ext cx="6849110" cy="337185"/>
          </a:xfrm>
          <a:prstGeom prst="rect">
            <a:avLst/>
          </a:prstGeom>
          <a:noFill/>
          <a:ln w="9525">
            <a:noFill/>
          </a:ln>
        </p:spPr>
        <p:txBody>
          <a:bodyPr wrap="square">
            <a:spAutoFit/>
          </a:bodyPr>
          <a:lstStyle/>
          <a:p>
            <a:pPr indent="0"/>
            <a:r>
              <a:rPr lang="zh-CN" sz="1600" b="0">
                <a:latin typeface="Times New Roman" panose="02020603050405020304" pitchFamily="18" charset="0"/>
                <a:ea typeface="宋体" panose="02010600030101010101" pitchFamily="2" charset="-122"/>
              </a:rPr>
              <a:t>意义：</a:t>
            </a:r>
            <a:r>
              <a:rPr lang="zh-CN" sz="1600" b="0">
                <a:solidFill>
                  <a:srgbClr val="FF0000"/>
                </a:solidFill>
                <a:latin typeface="Times New Roman" panose="02020603050405020304" pitchFamily="18" charset="0"/>
                <a:ea typeface="宋体" panose="02010600030101010101" pitchFamily="2" charset="-122"/>
              </a:rPr>
              <a:t>晶格能越大，表示离子间作用力越强，离子晶体越稳定，熔点越高</a:t>
            </a:r>
            <a:endParaRPr lang="zh-CN" sz="1600" b="0">
              <a:solidFill>
                <a:srgbClr val="FF0000"/>
              </a:solidFill>
              <a:latin typeface="Times New Roman" panose="02020603050405020304" pitchFamily="18" charset="0"/>
              <a:ea typeface="宋体" panose="02010600030101010101" pitchFamily="2" charset="-122"/>
            </a:endParaRPr>
          </a:p>
        </p:txBody>
      </p:sp>
      <p:sp>
        <p:nvSpPr>
          <p:cNvPr id="27" name="文本框 26"/>
          <p:cNvSpPr txBox="1"/>
          <p:nvPr/>
        </p:nvSpPr>
        <p:spPr>
          <a:xfrm>
            <a:off x="3808095" y="6022975"/>
            <a:ext cx="6849110" cy="337185"/>
          </a:xfrm>
          <a:prstGeom prst="rect">
            <a:avLst/>
          </a:prstGeom>
          <a:noFill/>
          <a:ln w="9525">
            <a:noFill/>
          </a:ln>
        </p:spPr>
        <p:txBody>
          <a:bodyPr wrap="square">
            <a:spAutoFit/>
          </a:bodyPr>
          <a:lstStyle/>
          <a:p>
            <a:pPr indent="0"/>
            <a:r>
              <a:rPr lang="zh-CN" sz="1600" b="0">
                <a:latin typeface="Times New Roman" panose="02020603050405020304" pitchFamily="18" charset="0"/>
                <a:ea typeface="宋体" panose="02010600030101010101" pitchFamily="2" charset="-122"/>
              </a:rPr>
              <a:t>影响因素：</a:t>
            </a:r>
            <a:r>
              <a:rPr lang="zh-CN" sz="1600" b="0">
                <a:solidFill>
                  <a:srgbClr val="FF0000"/>
                </a:solidFill>
                <a:latin typeface="Times New Roman" panose="02020603050405020304" pitchFamily="18" charset="0"/>
                <a:ea typeface="宋体" panose="02010600030101010101" pitchFamily="2" charset="-122"/>
              </a:rPr>
              <a:t>离子间距；离子所带电荷</a:t>
            </a:r>
            <a:endParaRPr lang="zh-CN" sz="1600" b="0">
              <a:solidFill>
                <a:srgbClr val="FF0000"/>
              </a:solidFill>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050" name="Rectangle 2"/>
          <p:cNvSpPr>
            <a:spLocks noGrp="1" noRot="1" noChangeArrowheads="1"/>
          </p:cNvSpPr>
          <p:nvPr>
            <p:ph type="title" idx="4294967295"/>
          </p:nvPr>
        </p:nvSpPr>
        <p:spPr>
          <a:xfrm>
            <a:off x="1981200" y="152400"/>
            <a:ext cx="8229600" cy="1143000"/>
          </a:xfrm>
        </p:spPr>
        <p:txBody>
          <a:bodyPr vert="horz" wrap="square" lIns="91440" tIns="45720" rIns="91440" bIns="45720" numCol="1" anchor="ctr" anchorCtr="0" compatLnSpc="1">
            <a:noAutofit/>
          </a:bodyPr>
          <a:p>
            <a:pPr marL="0" marR="0" indent="0" algn="ctr" defTabSz="914400" rtl="0" eaLnBrk="1" fontAlgn="base" latinLnBrk="0" hangingPunct="1">
              <a:lnSpc>
                <a:spcPct val="100000"/>
              </a:lnSpc>
              <a:spcBef>
                <a:spcPct val="0"/>
              </a:spcBef>
              <a:spcAft>
                <a:spcPct val="0"/>
              </a:spcAft>
              <a:buClrTx/>
              <a:buSzTx/>
              <a:buFontTx/>
              <a:buNone/>
            </a:pPr>
            <a:r>
              <a:rPr kumimoji="0" lang="zh-CN" altLang="en-US" sz="3600" b="1" i="0" u="none" strike="noStrike" kern="0" cap="none" spc="0" normalizeH="0" baseline="0" noProof="1">
                <a:solidFill>
                  <a:srgbClr val="FF3300"/>
                </a:solidFill>
                <a:effectLst/>
                <a:latin typeface="Arial" panose="020B0604020202020204"/>
                <a:ea typeface="宋体" panose="02010600030101010101" pitchFamily="2" charset="-122"/>
                <a:cs typeface="+mj-cs"/>
              </a:rPr>
              <a:t>平面上</a:t>
            </a:r>
            <a:r>
              <a:rPr kumimoji="0" lang="zh-CN" altLang="en-US" sz="3600" b="1" i="0" u="none" strike="noStrike" kern="0" cap="none" spc="0" normalizeH="0" baseline="0" noProof="1">
                <a:solidFill>
                  <a:srgbClr val="000000"/>
                </a:solidFill>
                <a:effectLst/>
                <a:latin typeface="Arial" panose="020B0604020202020204"/>
                <a:ea typeface="宋体" panose="02010600030101010101" pitchFamily="2" charset="-122"/>
                <a:cs typeface="+mj-cs"/>
              </a:rPr>
              <a:t>金属原子</a:t>
            </a:r>
            <a:r>
              <a:rPr kumimoji="0" lang="zh-CN" altLang="en-US" sz="3600" b="1" i="0" u="none" strike="noStrike" kern="0" cap="none" spc="0" normalizeH="0" baseline="0" noProof="1">
                <a:solidFill>
                  <a:srgbClr val="FF3300"/>
                </a:solidFill>
                <a:effectLst/>
                <a:latin typeface="Arial" panose="020B0604020202020204"/>
                <a:ea typeface="宋体" panose="02010600030101010101" pitchFamily="2" charset="-122"/>
                <a:cs typeface="+mj-cs"/>
              </a:rPr>
              <a:t>紧密排列</a:t>
            </a:r>
            <a:r>
              <a:rPr kumimoji="0" lang="zh-CN" altLang="en-US" sz="3600" b="1" i="0" u="none" strike="noStrike" kern="0" cap="none" spc="0" normalizeH="0" baseline="0" noProof="1">
                <a:solidFill>
                  <a:srgbClr val="000000"/>
                </a:solidFill>
                <a:effectLst/>
                <a:latin typeface="Arial" panose="020B0604020202020204"/>
                <a:ea typeface="宋体" panose="02010600030101010101" pitchFamily="2" charset="-122"/>
                <a:cs typeface="+mj-cs"/>
              </a:rPr>
              <a:t>的</a:t>
            </a:r>
            <a:r>
              <a:rPr kumimoji="0" lang="zh-CN" altLang="en-US" sz="3600" b="1" i="0" u="none" strike="noStrike" kern="0" cap="none" spc="0" normalizeH="0" baseline="0" noProof="1">
                <a:solidFill>
                  <a:srgbClr val="FF3300"/>
                </a:solidFill>
                <a:effectLst/>
                <a:latin typeface="Arial" panose="020B0604020202020204"/>
                <a:ea typeface="宋体" panose="02010600030101010101" pitchFamily="2" charset="-122"/>
                <a:cs typeface="+mj-cs"/>
              </a:rPr>
              <a:t>两种方式</a:t>
            </a:r>
            <a:endParaRPr kumimoji="0" lang="zh-CN" altLang="en-US" sz="3600" b="1" i="0" u="none" strike="noStrike" kern="0" cap="none" spc="0" normalizeH="0" baseline="0" noProof="1">
              <a:solidFill>
                <a:srgbClr val="FF3300"/>
              </a:solidFill>
              <a:effectLst/>
              <a:latin typeface="Arial" panose="020B0604020202020204"/>
              <a:ea typeface="宋体" panose="02010600030101010101" pitchFamily="2" charset="-122"/>
              <a:cs typeface="+mj-cs"/>
            </a:endParaRPr>
          </a:p>
        </p:txBody>
      </p:sp>
      <p:sp>
        <p:nvSpPr>
          <p:cNvPr id="2051" name="Rectangle 3"/>
          <p:cNvSpPr/>
          <p:nvPr/>
        </p:nvSpPr>
        <p:spPr>
          <a:xfrm>
            <a:off x="1981200" y="5027137"/>
            <a:ext cx="3505200" cy="583565"/>
          </a:xfrm>
          <a:prstGeom prst="rect">
            <a:avLst/>
          </a:prstGeom>
          <a:noFill/>
          <a:ln w="9525">
            <a:noFill/>
          </a:ln>
        </p:spPr>
        <p:txBody>
          <a:bodyPr anchor="ctr" anchorCtr="0">
            <a:spAutoFit/>
          </a:bodyPr>
          <a:p>
            <a:pPr algn="ctr" fontAlgn="base"/>
            <a:r>
              <a:rPr lang="zh-CN" altLang="en-US" sz="32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非密置层放置</a:t>
            </a:r>
            <a:endParaRPr lang="zh-CN" altLang="en-US" sz="3200" b="1" strike="noStrike" noProof="1">
              <a:solidFill>
                <a:srgbClr val="FF3300"/>
              </a:solidFill>
              <a:effectLst>
                <a:outerShdw blurRad="38100" dist="38100" dir="2700000">
                  <a:srgbClr val="000000"/>
                </a:outerShdw>
              </a:effectLst>
            </a:endParaRPr>
          </a:p>
        </p:txBody>
      </p:sp>
      <p:sp>
        <p:nvSpPr>
          <p:cNvPr id="2052" name="Rectangle 4"/>
          <p:cNvSpPr/>
          <p:nvPr/>
        </p:nvSpPr>
        <p:spPr>
          <a:xfrm>
            <a:off x="6934200" y="5027930"/>
            <a:ext cx="2673350" cy="583565"/>
          </a:xfrm>
          <a:prstGeom prst="rect">
            <a:avLst/>
          </a:prstGeom>
          <a:noFill/>
          <a:ln w="9525">
            <a:noFill/>
          </a:ln>
        </p:spPr>
        <p:txBody>
          <a:bodyPr anchor="ctr" anchorCtr="0">
            <a:spAutoFit/>
          </a:bodyPr>
          <a:p>
            <a:pPr algn="ctr" fontAlgn="base"/>
            <a:r>
              <a:rPr lang="zh-CN" altLang="en-US" sz="3200" b="1" strike="noStrike" noProof="1">
                <a:solidFill>
                  <a:srgbClr val="FF3300"/>
                </a:solidFill>
                <a:effectLst>
                  <a:outerShdw blurRad="38100" dist="38100" dir="2700000">
                    <a:srgbClr val="000000"/>
                  </a:outerShdw>
                </a:effectLst>
                <a:latin typeface="Arial" panose="020B0604020202020204"/>
                <a:ea typeface="宋体" panose="02010600030101010101" pitchFamily="2" charset="-122"/>
                <a:cs typeface="+mn-cs"/>
              </a:rPr>
              <a:t>密置层放置</a:t>
            </a:r>
            <a:endParaRPr lang="zh-CN" altLang="en-US" sz="3200" b="1" strike="noStrike" noProof="1">
              <a:solidFill>
                <a:srgbClr val="FF3300"/>
              </a:solidFill>
              <a:effectLst>
                <a:outerShdw blurRad="38100" dist="38100" dir="2700000">
                  <a:srgbClr val="000000"/>
                </a:outerShdw>
              </a:effectLst>
            </a:endParaRPr>
          </a:p>
        </p:txBody>
      </p:sp>
      <p:grpSp>
        <p:nvGrpSpPr>
          <p:cNvPr id="2053" name="Group 7"/>
          <p:cNvGrpSpPr/>
          <p:nvPr/>
        </p:nvGrpSpPr>
        <p:grpSpPr>
          <a:xfrm>
            <a:off x="2286000" y="1665288"/>
            <a:ext cx="2994025" cy="2982912"/>
            <a:chOff x="0" y="0"/>
            <a:chExt cx="1886" cy="1879"/>
          </a:xfrm>
        </p:grpSpPr>
        <p:grpSp>
          <p:nvGrpSpPr>
            <p:cNvPr id="2" name="Group 8"/>
            <p:cNvGrpSpPr/>
            <p:nvPr/>
          </p:nvGrpSpPr>
          <p:grpSpPr>
            <a:xfrm>
              <a:off x="0" y="0"/>
              <a:ext cx="1872" cy="480"/>
              <a:chOff x="0" y="0"/>
              <a:chExt cx="1872" cy="480"/>
            </a:xfrm>
          </p:grpSpPr>
          <p:sp>
            <p:nvSpPr>
              <p:cNvPr id="2054" name="Oval 9"/>
              <p:cNvSpPr/>
              <p:nvPr/>
            </p:nvSpPr>
            <p:spPr>
              <a:xfrm>
                <a:off x="0" y="0"/>
                <a:ext cx="480" cy="480"/>
              </a:xfrm>
              <a:prstGeom prst="ellipse">
                <a:avLst/>
              </a:prstGeom>
              <a:gradFill rotWithShape="1">
                <a:gsLst>
                  <a:gs pos="0">
                    <a:srgbClr val="FFFF00"/>
                  </a:gs>
                  <a:gs pos="100000">
                    <a:srgbClr val="616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55" name="Oval 10"/>
              <p:cNvSpPr/>
              <p:nvPr/>
            </p:nvSpPr>
            <p:spPr>
              <a:xfrm>
                <a:off x="1392" y="0"/>
                <a:ext cx="480" cy="480"/>
              </a:xfrm>
              <a:prstGeom prst="ellipse">
                <a:avLst/>
              </a:prstGeom>
              <a:gradFill rotWithShape="1">
                <a:gsLst>
                  <a:gs pos="0">
                    <a:srgbClr val="FFFF00"/>
                  </a:gs>
                  <a:gs pos="100000">
                    <a:srgbClr val="616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56" name="Oval 11"/>
              <p:cNvSpPr/>
              <p:nvPr/>
            </p:nvSpPr>
            <p:spPr>
              <a:xfrm>
                <a:off x="926" y="0"/>
                <a:ext cx="480" cy="480"/>
              </a:xfrm>
              <a:prstGeom prst="ellipse">
                <a:avLst/>
              </a:prstGeom>
              <a:gradFill rotWithShape="1">
                <a:gsLst>
                  <a:gs pos="0">
                    <a:srgbClr val="FFFF00"/>
                  </a:gs>
                  <a:gs pos="100000">
                    <a:srgbClr val="616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57" name="Oval 12"/>
              <p:cNvSpPr/>
              <p:nvPr/>
            </p:nvSpPr>
            <p:spPr>
              <a:xfrm>
                <a:off x="460" y="0"/>
                <a:ext cx="480" cy="480"/>
              </a:xfrm>
              <a:prstGeom prst="ellipse">
                <a:avLst/>
              </a:prstGeom>
              <a:gradFill rotWithShape="1">
                <a:gsLst>
                  <a:gs pos="0">
                    <a:srgbClr val="FFFF00"/>
                  </a:gs>
                  <a:gs pos="100000">
                    <a:srgbClr val="616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2058" name="Group 13"/>
            <p:cNvGrpSpPr/>
            <p:nvPr/>
          </p:nvGrpSpPr>
          <p:grpSpPr>
            <a:xfrm>
              <a:off x="0" y="467"/>
              <a:ext cx="1872" cy="480"/>
              <a:chOff x="0" y="0"/>
              <a:chExt cx="1872" cy="480"/>
            </a:xfrm>
          </p:grpSpPr>
          <p:sp>
            <p:nvSpPr>
              <p:cNvPr id="2059" name="Oval 14"/>
              <p:cNvSpPr/>
              <p:nvPr/>
            </p:nvSpPr>
            <p:spPr>
              <a:xfrm>
                <a:off x="0" y="0"/>
                <a:ext cx="480" cy="480"/>
              </a:xfrm>
              <a:prstGeom prst="ellipse">
                <a:avLst/>
              </a:prstGeom>
              <a:gradFill rotWithShape="1">
                <a:gsLst>
                  <a:gs pos="0">
                    <a:srgbClr val="FFFF00"/>
                  </a:gs>
                  <a:gs pos="100000">
                    <a:srgbClr val="616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60" name="Oval 15"/>
              <p:cNvSpPr/>
              <p:nvPr/>
            </p:nvSpPr>
            <p:spPr>
              <a:xfrm>
                <a:off x="1392" y="0"/>
                <a:ext cx="480" cy="480"/>
              </a:xfrm>
              <a:prstGeom prst="ellipse">
                <a:avLst/>
              </a:prstGeom>
              <a:gradFill rotWithShape="1">
                <a:gsLst>
                  <a:gs pos="0">
                    <a:srgbClr val="FFFF00"/>
                  </a:gs>
                  <a:gs pos="100000">
                    <a:srgbClr val="616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61" name="Oval 16"/>
              <p:cNvSpPr/>
              <p:nvPr/>
            </p:nvSpPr>
            <p:spPr>
              <a:xfrm>
                <a:off x="926" y="0"/>
                <a:ext cx="480" cy="480"/>
              </a:xfrm>
              <a:prstGeom prst="ellipse">
                <a:avLst/>
              </a:prstGeom>
              <a:gradFill rotWithShape="1">
                <a:gsLst>
                  <a:gs pos="0">
                    <a:srgbClr val="FFFF00"/>
                  </a:gs>
                  <a:gs pos="100000">
                    <a:srgbClr val="616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62" name="Oval 17"/>
              <p:cNvSpPr/>
              <p:nvPr/>
            </p:nvSpPr>
            <p:spPr>
              <a:xfrm>
                <a:off x="460" y="0"/>
                <a:ext cx="480" cy="480"/>
              </a:xfrm>
              <a:prstGeom prst="ellipse">
                <a:avLst/>
              </a:prstGeom>
              <a:gradFill rotWithShape="1">
                <a:gsLst>
                  <a:gs pos="0">
                    <a:srgbClr val="FFFF00"/>
                  </a:gs>
                  <a:gs pos="100000">
                    <a:srgbClr val="616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2063" name="Group 18"/>
            <p:cNvGrpSpPr/>
            <p:nvPr/>
          </p:nvGrpSpPr>
          <p:grpSpPr>
            <a:xfrm>
              <a:off x="7" y="933"/>
              <a:ext cx="1872" cy="480"/>
              <a:chOff x="0" y="0"/>
              <a:chExt cx="1872" cy="480"/>
            </a:xfrm>
          </p:grpSpPr>
          <p:sp>
            <p:nvSpPr>
              <p:cNvPr id="2064" name="Oval 19"/>
              <p:cNvSpPr/>
              <p:nvPr/>
            </p:nvSpPr>
            <p:spPr>
              <a:xfrm>
                <a:off x="0" y="0"/>
                <a:ext cx="480" cy="480"/>
              </a:xfrm>
              <a:prstGeom prst="ellipse">
                <a:avLst/>
              </a:prstGeom>
              <a:gradFill rotWithShape="1">
                <a:gsLst>
                  <a:gs pos="0">
                    <a:srgbClr val="FFFF00"/>
                  </a:gs>
                  <a:gs pos="100000">
                    <a:srgbClr val="616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65" name="Oval 20"/>
              <p:cNvSpPr/>
              <p:nvPr/>
            </p:nvSpPr>
            <p:spPr>
              <a:xfrm>
                <a:off x="1392" y="0"/>
                <a:ext cx="480" cy="480"/>
              </a:xfrm>
              <a:prstGeom prst="ellipse">
                <a:avLst/>
              </a:prstGeom>
              <a:gradFill rotWithShape="1">
                <a:gsLst>
                  <a:gs pos="0">
                    <a:srgbClr val="FFFF00"/>
                  </a:gs>
                  <a:gs pos="100000">
                    <a:srgbClr val="616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66" name="Oval 21"/>
              <p:cNvSpPr/>
              <p:nvPr/>
            </p:nvSpPr>
            <p:spPr>
              <a:xfrm>
                <a:off x="926" y="0"/>
                <a:ext cx="480" cy="480"/>
              </a:xfrm>
              <a:prstGeom prst="ellipse">
                <a:avLst/>
              </a:prstGeom>
              <a:gradFill rotWithShape="1">
                <a:gsLst>
                  <a:gs pos="0">
                    <a:srgbClr val="FFFF00"/>
                  </a:gs>
                  <a:gs pos="100000">
                    <a:srgbClr val="616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67" name="Oval 22"/>
              <p:cNvSpPr/>
              <p:nvPr/>
            </p:nvSpPr>
            <p:spPr>
              <a:xfrm>
                <a:off x="460" y="0"/>
                <a:ext cx="480" cy="480"/>
              </a:xfrm>
              <a:prstGeom prst="ellipse">
                <a:avLst/>
              </a:prstGeom>
              <a:gradFill rotWithShape="1">
                <a:gsLst>
                  <a:gs pos="0">
                    <a:srgbClr val="FFFF00"/>
                  </a:gs>
                  <a:gs pos="100000">
                    <a:srgbClr val="616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2068" name="Group 23"/>
            <p:cNvGrpSpPr/>
            <p:nvPr/>
          </p:nvGrpSpPr>
          <p:grpSpPr>
            <a:xfrm>
              <a:off x="14" y="1399"/>
              <a:ext cx="1872" cy="480"/>
              <a:chOff x="0" y="0"/>
              <a:chExt cx="1872" cy="480"/>
            </a:xfrm>
          </p:grpSpPr>
          <p:sp>
            <p:nvSpPr>
              <p:cNvPr id="2069" name="Oval 24"/>
              <p:cNvSpPr/>
              <p:nvPr/>
            </p:nvSpPr>
            <p:spPr>
              <a:xfrm>
                <a:off x="0" y="0"/>
                <a:ext cx="480" cy="480"/>
              </a:xfrm>
              <a:prstGeom prst="ellipse">
                <a:avLst/>
              </a:prstGeom>
              <a:gradFill rotWithShape="1">
                <a:gsLst>
                  <a:gs pos="0">
                    <a:srgbClr val="FFFF00"/>
                  </a:gs>
                  <a:gs pos="100000">
                    <a:srgbClr val="616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70" name="Oval 25"/>
              <p:cNvSpPr/>
              <p:nvPr/>
            </p:nvSpPr>
            <p:spPr>
              <a:xfrm>
                <a:off x="1392" y="0"/>
                <a:ext cx="480" cy="480"/>
              </a:xfrm>
              <a:prstGeom prst="ellipse">
                <a:avLst/>
              </a:prstGeom>
              <a:gradFill rotWithShape="1">
                <a:gsLst>
                  <a:gs pos="0">
                    <a:srgbClr val="FFFF00"/>
                  </a:gs>
                  <a:gs pos="100000">
                    <a:srgbClr val="616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71" name="Oval 26"/>
              <p:cNvSpPr/>
              <p:nvPr/>
            </p:nvSpPr>
            <p:spPr>
              <a:xfrm>
                <a:off x="926" y="0"/>
                <a:ext cx="480" cy="480"/>
              </a:xfrm>
              <a:prstGeom prst="ellipse">
                <a:avLst/>
              </a:prstGeom>
              <a:gradFill rotWithShape="1">
                <a:gsLst>
                  <a:gs pos="0">
                    <a:srgbClr val="FFFF00"/>
                  </a:gs>
                  <a:gs pos="100000">
                    <a:srgbClr val="616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72" name="Oval 27"/>
              <p:cNvSpPr/>
              <p:nvPr/>
            </p:nvSpPr>
            <p:spPr>
              <a:xfrm>
                <a:off x="460" y="0"/>
                <a:ext cx="480" cy="480"/>
              </a:xfrm>
              <a:prstGeom prst="ellipse">
                <a:avLst/>
              </a:prstGeom>
              <a:gradFill rotWithShape="1">
                <a:gsLst>
                  <a:gs pos="0">
                    <a:srgbClr val="FFFF00"/>
                  </a:gs>
                  <a:gs pos="100000">
                    <a:srgbClr val="616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grpSp>
        <p:nvGrpSpPr>
          <p:cNvPr id="2074" name="Group 28"/>
          <p:cNvGrpSpPr/>
          <p:nvPr/>
        </p:nvGrpSpPr>
        <p:grpSpPr>
          <a:xfrm>
            <a:off x="6553200" y="1828800"/>
            <a:ext cx="3352800" cy="2700338"/>
            <a:chOff x="0" y="0"/>
            <a:chExt cx="2112" cy="1701"/>
          </a:xfrm>
        </p:grpSpPr>
        <p:grpSp>
          <p:nvGrpSpPr>
            <p:cNvPr id="3" name="Group 29"/>
            <p:cNvGrpSpPr/>
            <p:nvPr/>
          </p:nvGrpSpPr>
          <p:grpSpPr>
            <a:xfrm>
              <a:off x="0" y="0"/>
              <a:ext cx="1872" cy="480"/>
              <a:chOff x="0" y="0"/>
              <a:chExt cx="1872" cy="480"/>
            </a:xfrm>
          </p:grpSpPr>
          <p:sp>
            <p:nvSpPr>
              <p:cNvPr id="2075" name="Oval 30"/>
              <p:cNvSpPr/>
              <p:nvPr/>
            </p:nvSpPr>
            <p:spPr>
              <a:xfrm>
                <a:off x="0"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76" name="Oval 31"/>
              <p:cNvSpPr/>
              <p:nvPr/>
            </p:nvSpPr>
            <p:spPr>
              <a:xfrm>
                <a:off x="1392"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77" name="Oval 32"/>
              <p:cNvSpPr/>
              <p:nvPr/>
            </p:nvSpPr>
            <p:spPr>
              <a:xfrm>
                <a:off x="926"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78" name="Oval 33"/>
              <p:cNvSpPr/>
              <p:nvPr/>
            </p:nvSpPr>
            <p:spPr>
              <a:xfrm>
                <a:off x="460"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2079" name="Group 34"/>
            <p:cNvGrpSpPr/>
            <p:nvPr/>
          </p:nvGrpSpPr>
          <p:grpSpPr>
            <a:xfrm>
              <a:off x="227" y="405"/>
              <a:ext cx="1872" cy="480"/>
              <a:chOff x="0" y="0"/>
              <a:chExt cx="1872" cy="480"/>
            </a:xfrm>
          </p:grpSpPr>
          <p:sp>
            <p:nvSpPr>
              <p:cNvPr id="2080" name="Oval 35"/>
              <p:cNvSpPr/>
              <p:nvPr/>
            </p:nvSpPr>
            <p:spPr>
              <a:xfrm>
                <a:off x="0"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81" name="Oval 36"/>
              <p:cNvSpPr/>
              <p:nvPr/>
            </p:nvSpPr>
            <p:spPr>
              <a:xfrm>
                <a:off x="1392"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82" name="Oval 37"/>
              <p:cNvSpPr/>
              <p:nvPr/>
            </p:nvSpPr>
            <p:spPr>
              <a:xfrm>
                <a:off x="926"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83" name="Oval 38"/>
              <p:cNvSpPr/>
              <p:nvPr/>
            </p:nvSpPr>
            <p:spPr>
              <a:xfrm>
                <a:off x="460"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2084" name="Group 39"/>
            <p:cNvGrpSpPr/>
            <p:nvPr/>
          </p:nvGrpSpPr>
          <p:grpSpPr>
            <a:xfrm>
              <a:off x="7" y="816"/>
              <a:ext cx="1872" cy="480"/>
              <a:chOff x="0" y="0"/>
              <a:chExt cx="1872" cy="480"/>
            </a:xfrm>
          </p:grpSpPr>
          <p:sp>
            <p:nvSpPr>
              <p:cNvPr id="2085" name="Oval 40"/>
              <p:cNvSpPr/>
              <p:nvPr/>
            </p:nvSpPr>
            <p:spPr>
              <a:xfrm>
                <a:off x="0"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86" name="Oval 41"/>
              <p:cNvSpPr/>
              <p:nvPr/>
            </p:nvSpPr>
            <p:spPr>
              <a:xfrm>
                <a:off x="1392"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87" name="Oval 42"/>
              <p:cNvSpPr/>
              <p:nvPr/>
            </p:nvSpPr>
            <p:spPr>
              <a:xfrm>
                <a:off x="926"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88" name="Oval 43"/>
              <p:cNvSpPr/>
              <p:nvPr/>
            </p:nvSpPr>
            <p:spPr>
              <a:xfrm>
                <a:off x="460"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2089" name="Group 44"/>
            <p:cNvGrpSpPr/>
            <p:nvPr/>
          </p:nvGrpSpPr>
          <p:grpSpPr>
            <a:xfrm>
              <a:off x="240" y="1221"/>
              <a:ext cx="1872" cy="480"/>
              <a:chOff x="0" y="0"/>
              <a:chExt cx="1872" cy="480"/>
            </a:xfrm>
          </p:grpSpPr>
          <p:sp>
            <p:nvSpPr>
              <p:cNvPr id="2090" name="Oval 45"/>
              <p:cNvSpPr/>
              <p:nvPr/>
            </p:nvSpPr>
            <p:spPr>
              <a:xfrm>
                <a:off x="0"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91" name="Oval 46"/>
              <p:cNvSpPr/>
              <p:nvPr/>
            </p:nvSpPr>
            <p:spPr>
              <a:xfrm>
                <a:off x="1392"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92" name="Oval 47"/>
              <p:cNvSpPr/>
              <p:nvPr/>
            </p:nvSpPr>
            <p:spPr>
              <a:xfrm>
                <a:off x="926"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93" name="Oval 48"/>
              <p:cNvSpPr/>
              <p:nvPr/>
            </p:nvSpPr>
            <p:spPr>
              <a:xfrm>
                <a:off x="460" y="0"/>
                <a:ext cx="480" cy="480"/>
              </a:xfrm>
              <a:prstGeom prst="ellipse">
                <a:avLst/>
              </a:prstGeom>
              <a:gradFill rotWithShape="1">
                <a:gsLst>
                  <a:gs pos="0">
                    <a:srgbClr val="FFFF00"/>
                  </a:gs>
                  <a:gs pos="100000">
                    <a:srgbClr val="1818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sp>
        <p:nvSpPr>
          <p:cNvPr id="2095" name="Oval 49"/>
          <p:cNvSpPr/>
          <p:nvPr/>
        </p:nvSpPr>
        <p:spPr>
          <a:xfrm>
            <a:off x="3036888" y="3135313"/>
            <a:ext cx="762000" cy="776287"/>
          </a:xfrm>
          <a:prstGeom prst="ellipse">
            <a:avLst/>
          </a:prstGeom>
          <a:noFill/>
          <a:ln w="57150" cap="flat" cmpd="sng">
            <a:solidFill>
              <a:srgbClr val="FF3300"/>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96" name="Oval 50"/>
          <p:cNvSpPr/>
          <p:nvPr/>
        </p:nvSpPr>
        <p:spPr>
          <a:xfrm>
            <a:off x="7304088" y="3109913"/>
            <a:ext cx="762000" cy="776287"/>
          </a:xfrm>
          <a:prstGeom prst="ellipse">
            <a:avLst/>
          </a:prstGeom>
          <a:noFill/>
          <a:ln w="57150" cap="flat" cmpd="sng">
            <a:solidFill>
              <a:srgbClr val="FF3300"/>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2097" name="Text Box 51"/>
          <p:cNvSpPr/>
          <p:nvPr/>
        </p:nvSpPr>
        <p:spPr>
          <a:xfrm>
            <a:off x="2514600" y="3200400"/>
            <a:ext cx="381000" cy="583565"/>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1</a:t>
            </a:r>
            <a:endPar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2098" name="Text Box 52"/>
          <p:cNvSpPr/>
          <p:nvPr/>
        </p:nvSpPr>
        <p:spPr>
          <a:xfrm>
            <a:off x="6759575" y="3189288"/>
            <a:ext cx="381000" cy="583565"/>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1</a:t>
            </a:r>
            <a:endPar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2099" name="Text Box 53"/>
          <p:cNvSpPr/>
          <p:nvPr/>
        </p:nvSpPr>
        <p:spPr>
          <a:xfrm>
            <a:off x="3200400" y="2438400"/>
            <a:ext cx="381000" cy="583565"/>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2</a:t>
            </a:r>
            <a:endPar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2100" name="Text Box 54"/>
          <p:cNvSpPr/>
          <p:nvPr/>
        </p:nvSpPr>
        <p:spPr>
          <a:xfrm>
            <a:off x="7108825" y="2514600"/>
            <a:ext cx="381000" cy="583565"/>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2</a:t>
            </a:r>
            <a:endPar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2101" name="Text Box 55"/>
          <p:cNvSpPr/>
          <p:nvPr/>
        </p:nvSpPr>
        <p:spPr>
          <a:xfrm>
            <a:off x="3962400" y="3200400"/>
            <a:ext cx="381000" cy="583565"/>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3</a:t>
            </a:r>
            <a:endPar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2102" name="Text Box 56"/>
          <p:cNvSpPr/>
          <p:nvPr/>
        </p:nvSpPr>
        <p:spPr>
          <a:xfrm>
            <a:off x="7848600" y="2514600"/>
            <a:ext cx="381000" cy="583565"/>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3</a:t>
            </a:r>
            <a:endPar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2103" name="Text Box 57"/>
          <p:cNvSpPr/>
          <p:nvPr/>
        </p:nvSpPr>
        <p:spPr>
          <a:xfrm>
            <a:off x="3200400" y="3962400"/>
            <a:ext cx="381000" cy="583565"/>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4</a:t>
            </a:r>
            <a:endPar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2104" name="Text Box 58"/>
          <p:cNvSpPr/>
          <p:nvPr/>
        </p:nvSpPr>
        <p:spPr>
          <a:xfrm>
            <a:off x="8207375" y="3178175"/>
            <a:ext cx="381000" cy="583565"/>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4</a:t>
            </a:r>
            <a:endPar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2105" name="Text Box 59"/>
          <p:cNvSpPr/>
          <p:nvPr/>
        </p:nvSpPr>
        <p:spPr>
          <a:xfrm>
            <a:off x="7848600" y="3841750"/>
            <a:ext cx="381000" cy="583565"/>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5</a:t>
            </a:r>
            <a:endPar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ndParaRPr>
          </a:p>
        </p:txBody>
      </p:sp>
      <p:sp>
        <p:nvSpPr>
          <p:cNvPr id="2106" name="Text Box 60"/>
          <p:cNvSpPr/>
          <p:nvPr/>
        </p:nvSpPr>
        <p:spPr>
          <a:xfrm>
            <a:off x="7097713" y="3843338"/>
            <a:ext cx="381000" cy="583565"/>
          </a:xfrm>
          <a:prstGeom prst="rect">
            <a:avLst/>
          </a:prstGeom>
          <a:noFill/>
          <a:ln w="9525">
            <a:noFill/>
          </a:ln>
        </p:spPr>
        <p:txBody>
          <a:bodyPr>
            <a:spAutoFit/>
          </a:bodyPr>
          <a:p>
            <a:pPr defTabSz="914400" fontAlgn="base">
              <a:spcBef>
                <a:spcPct val="50000"/>
              </a:spcBef>
              <a:buClrTx/>
              <a:buSzPct val="100000"/>
              <a:buFont typeface="Arial" panose="020B0604020202020204"/>
              <a:buNone/>
            </a:pPr>
            <a:r>
              <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6</a:t>
            </a:r>
            <a:endParaRPr lang="en-US" altLang="zh-CN" sz="3200" b="1" strike="noStrike" noProof="1">
              <a:solidFill>
                <a:srgbClr val="0000FF"/>
              </a:solidFill>
              <a:effectLst>
                <a:outerShdw blurRad="38100" dist="38100" dir="2700000">
                  <a:srgbClr val="000000"/>
                </a:outerShdw>
              </a:effectLst>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blinds(horizontal)">
                                      <p:cBhvr>
                                        <p:cTn id="7" dur="500" fill="hold"/>
                                        <p:tgtEl>
                                          <p:spTgt spid="205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74"/>
                                        </p:tgtEl>
                                        <p:attrNameLst>
                                          <p:attrName>style.visibility</p:attrName>
                                        </p:attrNameLst>
                                      </p:cBhvr>
                                      <p:to>
                                        <p:strVal val="visible"/>
                                      </p:to>
                                    </p:set>
                                    <p:animEffect transition="in" filter="blinds(horizontal)">
                                      <p:cBhvr>
                                        <p:cTn id="12" dur="500" fill="hold"/>
                                        <p:tgtEl>
                                          <p:spTgt spid="207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95"/>
                                        </p:tgtEl>
                                        <p:attrNameLst>
                                          <p:attrName>style.visibility</p:attrName>
                                        </p:attrNameLst>
                                      </p:cBhvr>
                                      <p:to>
                                        <p:strVal val="visible"/>
                                      </p:to>
                                    </p:set>
                                    <p:animEffect transition="in" filter="blinds(horizontal)">
                                      <p:cBhvr>
                                        <p:cTn id="17" dur="500" fill="hold"/>
                                        <p:tgtEl>
                                          <p:spTgt spid="209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97"/>
                                        </p:tgtEl>
                                        <p:attrNameLst>
                                          <p:attrName>style.visibility</p:attrName>
                                        </p:attrNameLst>
                                      </p:cBhvr>
                                      <p:to>
                                        <p:strVal val="visible"/>
                                      </p:to>
                                    </p:set>
                                    <p:animEffect transition="in" filter="blinds(horizontal)">
                                      <p:cBhvr>
                                        <p:cTn id="22" dur="500" fill="hold"/>
                                        <p:tgtEl>
                                          <p:spTgt spid="209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099"/>
                                        </p:tgtEl>
                                        <p:attrNameLst>
                                          <p:attrName>style.visibility</p:attrName>
                                        </p:attrNameLst>
                                      </p:cBhvr>
                                      <p:to>
                                        <p:strVal val="visible"/>
                                      </p:to>
                                    </p:set>
                                    <p:animEffect transition="in" filter="blinds(horizontal)">
                                      <p:cBhvr>
                                        <p:cTn id="25" dur="500" fill="hold"/>
                                        <p:tgtEl>
                                          <p:spTgt spid="209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101"/>
                                        </p:tgtEl>
                                        <p:attrNameLst>
                                          <p:attrName>style.visibility</p:attrName>
                                        </p:attrNameLst>
                                      </p:cBhvr>
                                      <p:to>
                                        <p:strVal val="visible"/>
                                      </p:to>
                                    </p:set>
                                    <p:animEffect transition="in" filter="blinds(horizontal)">
                                      <p:cBhvr>
                                        <p:cTn id="28" dur="500" fill="hold"/>
                                        <p:tgtEl>
                                          <p:spTgt spid="210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103"/>
                                        </p:tgtEl>
                                        <p:attrNameLst>
                                          <p:attrName>style.visibility</p:attrName>
                                        </p:attrNameLst>
                                      </p:cBhvr>
                                      <p:to>
                                        <p:strVal val="visible"/>
                                      </p:to>
                                    </p:set>
                                    <p:animEffect transition="in" filter="blinds(horizontal)">
                                      <p:cBhvr>
                                        <p:cTn id="31" dur="500" fill="hold"/>
                                        <p:tgtEl>
                                          <p:spTgt spid="210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096"/>
                                        </p:tgtEl>
                                        <p:attrNameLst>
                                          <p:attrName>style.visibility</p:attrName>
                                        </p:attrNameLst>
                                      </p:cBhvr>
                                      <p:to>
                                        <p:strVal val="visible"/>
                                      </p:to>
                                    </p:set>
                                    <p:animEffect transition="in" filter="blinds(horizontal)">
                                      <p:cBhvr>
                                        <p:cTn id="36" dur="500" fill="hold"/>
                                        <p:tgtEl>
                                          <p:spTgt spid="209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098"/>
                                        </p:tgtEl>
                                        <p:attrNameLst>
                                          <p:attrName>style.visibility</p:attrName>
                                        </p:attrNameLst>
                                      </p:cBhvr>
                                      <p:to>
                                        <p:strVal val="visible"/>
                                      </p:to>
                                    </p:set>
                                    <p:animEffect transition="in" filter="blinds(horizontal)">
                                      <p:cBhvr>
                                        <p:cTn id="41" dur="500" fill="hold"/>
                                        <p:tgtEl>
                                          <p:spTgt spid="2098"/>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100"/>
                                        </p:tgtEl>
                                        <p:attrNameLst>
                                          <p:attrName>style.visibility</p:attrName>
                                        </p:attrNameLst>
                                      </p:cBhvr>
                                      <p:to>
                                        <p:strVal val="visible"/>
                                      </p:to>
                                    </p:set>
                                    <p:animEffect transition="in" filter="blinds(horizontal)">
                                      <p:cBhvr>
                                        <p:cTn id="44" dur="500" fill="hold"/>
                                        <p:tgtEl>
                                          <p:spTgt spid="2100"/>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102"/>
                                        </p:tgtEl>
                                        <p:attrNameLst>
                                          <p:attrName>style.visibility</p:attrName>
                                        </p:attrNameLst>
                                      </p:cBhvr>
                                      <p:to>
                                        <p:strVal val="visible"/>
                                      </p:to>
                                    </p:set>
                                    <p:animEffect transition="in" filter="blinds(horizontal)">
                                      <p:cBhvr>
                                        <p:cTn id="47" dur="500" fill="hold"/>
                                        <p:tgtEl>
                                          <p:spTgt spid="2102"/>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104"/>
                                        </p:tgtEl>
                                        <p:attrNameLst>
                                          <p:attrName>style.visibility</p:attrName>
                                        </p:attrNameLst>
                                      </p:cBhvr>
                                      <p:to>
                                        <p:strVal val="visible"/>
                                      </p:to>
                                    </p:set>
                                    <p:animEffect transition="in" filter="blinds(horizontal)">
                                      <p:cBhvr>
                                        <p:cTn id="50" dur="500" fill="hold"/>
                                        <p:tgtEl>
                                          <p:spTgt spid="2104"/>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105"/>
                                        </p:tgtEl>
                                        <p:attrNameLst>
                                          <p:attrName>style.visibility</p:attrName>
                                        </p:attrNameLst>
                                      </p:cBhvr>
                                      <p:to>
                                        <p:strVal val="visible"/>
                                      </p:to>
                                    </p:set>
                                    <p:animEffect transition="in" filter="blinds(horizontal)">
                                      <p:cBhvr>
                                        <p:cTn id="53" dur="500" fill="hold"/>
                                        <p:tgtEl>
                                          <p:spTgt spid="2105"/>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106"/>
                                        </p:tgtEl>
                                        <p:attrNameLst>
                                          <p:attrName>style.visibility</p:attrName>
                                        </p:attrNameLst>
                                      </p:cBhvr>
                                      <p:to>
                                        <p:strVal val="visible"/>
                                      </p:to>
                                    </p:set>
                                    <p:animEffect transition="in" filter="blinds(horizontal)">
                                      <p:cBhvr>
                                        <p:cTn id="56" dur="500" fill="hold"/>
                                        <p:tgtEl>
                                          <p:spTgt spid="2106"/>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2051">
                                            <p:txEl>
                                              <p:charRg st="0" end="7"/>
                                            </p:txEl>
                                          </p:spTgt>
                                        </p:tgtEl>
                                        <p:attrNameLst>
                                          <p:attrName>style.visibility</p:attrName>
                                        </p:attrNameLst>
                                      </p:cBhvr>
                                      <p:to>
                                        <p:strVal val="visible"/>
                                      </p:to>
                                    </p:set>
                                    <p:animEffect transition="in" filter="blinds(horizontal)">
                                      <p:cBhvr>
                                        <p:cTn id="61" dur="500" fill="hold"/>
                                        <p:tgtEl>
                                          <p:spTgt spid="2051">
                                            <p:txEl>
                                              <p:charRg st="0" end="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2052">
                                            <p:txEl>
                                              <p:charRg st="0" end="6"/>
                                            </p:txEl>
                                          </p:spTgt>
                                        </p:tgtEl>
                                        <p:attrNameLst>
                                          <p:attrName>style.visibility</p:attrName>
                                        </p:attrNameLst>
                                      </p:cBhvr>
                                      <p:to>
                                        <p:strVal val="visible"/>
                                      </p:to>
                                    </p:set>
                                    <p:animEffect transition="in" filter="blinds(horizontal)">
                                      <p:cBhvr>
                                        <p:cTn id="66" dur="500" fill="hold"/>
                                        <p:tgtEl>
                                          <p:spTgt spid="2052">
                                            <p:txEl>
                                              <p:charRg st="0"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animBg="1" build="p"/>
      <p:bldP spid="2052" grpId="0" animBg="1" build="p"/>
      <p:bldP spid="2095" grpId="0" bldLvl="0" animBg="1"/>
      <p:bldP spid="2096" grpId="0" bldLvl="0" animBg="1"/>
      <p:bldP spid="2097" grpId="0" animBg="1"/>
      <p:bldP spid="2098" grpId="0" animBg="1"/>
      <p:bldP spid="2099" grpId="0" animBg="1"/>
      <p:bldP spid="2100" grpId="0" animBg="1"/>
      <p:bldP spid="2101" grpId="0" animBg="1"/>
      <p:bldP spid="2102" grpId="0" animBg="1"/>
      <p:bldP spid="2103" grpId="0" animBg="1"/>
      <p:bldP spid="2104" grpId="0" animBg="1"/>
      <p:bldP spid="2105" grpId="0" animBg="1"/>
      <p:bldP spid="2106"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3074" name="Rectangle 2"/>
          <p:cNvSpPr>
            <a:spLocks noGrp="1" noRot="1"/>
          </p:cNvSpPr>
          <p:nvPr>
            <p:ph type="body" idx="4294967295"/>
          </p:nvPr>
        </p:nvSpPr>
        <p:spPr>
          <a:xfrm>
            <a:off x="1905000" y="457200"/>
            <a:ext cx="8229600" cy="1371600"/>
          </a:xfrm>
        </p:spPr>
        <p:txBody>
          <a:bodyPr wrap="square" lIns="91440" tIns="45720" rIns="91440" bIns="45720" anchor="t" anchorCtr="0"/>
          <a:p>
            <a:pPr marL="342900" marR="0" indent="-342900" algn="l" defTabSz="914400" rtl="0" eaLnBrk="1" fontAlgn="base" latinLnBrk="0" hangingPunct="1">
              <a:lnSpc>
                <a:spcPct val="100000"/>
              </a:lnSpc>
              <a:spcBef>
                <a:spcPct val="20000"/>
              </a:spcBef>
              <a:spcAft>
                <a:spcPct val="0"/>
              </a:spcAft>
              <a:buClr>
                <a:srgbClr val="FF6600"/>
              </a:buClr>
              <a:buSzTx/>
              <a:buFont typeface="Wingdings" panose="05000000000000000000" pitchFamily="2" charset="2"/>
              <a:buChar char="§"/>
            </a:pPr>
            <a:r>
              <a:rPr kumimoji="0" lang="en-US" altLang="zh-CN" sz="3200" b="1" i="0" u="none" strike="noStrike" kern="0" cap="none" spc="0" normalizeH="0" baseline="0" noProof="1">
                <a:solidFill>
                  <a:schemeClr val="tx1"/>
                </a:solidFill>
                <a:effectLst/>
                <a:latin typeface="Times New Roman" panose="02020603050405020304" pitchFamily="18" charset="0"/>
                <a:ea typeface="+mn-ea"/>
                <a:cs typeface="+mn-cs"/>
              </a:rPr>
              <a:t>4</a:t>
            </a:r>
            <a:r>
              <a:rPr kumimoji="0" lang="zh-CN" altLang="en-US" sz="3200" b="1" i="0" u="none" strike="noStrike" kern="0" cap="none" spc="0" normalizeH="0" baseline="0" noProof="1">
                <a:solidFill>
                  <a:schemeClr val="tx1"/>
                </a:solidFill>
                <a:effectLst/>
                <a:latin typeface="Times New Roman" panose="02020603050405020304" pitchFamily="18" charset="0"/>
                <a:ea typeface="+mn-ea"/>
                <a:cs typeface="+mn-cs"/>
              </a:rPr>
              <a:t>个小球形成一个</a:t>
            </a:r>
            <a:r>
              <a:rPr kumimoji="0" lang="zh-CN" altLang="en-US" sz="3200" b="1" i="0" u="none" strike="noStrike" kern="0" cap="none" spc="0" normalizeH="0" baseline="0" noProof="1">
                <a:solidFill>
                  <a:srgbClr val="0000FF"/>
                </a:solidFill>
                <a:effectLst/>
                <a:latin typeface="Times New Roman" panose="02020603050405020304" pitchFamily="18" charset="0"/>
                <a:ea typeface="+mn-ea"/>
                <a:cs typeface="+mn-cs"/>
              </a:rPr>
              <a:t>四边形</a:t>
            </a:r>
            <a:r>
              <a:rPr kumimoji="0" lang="zh-CN" altLang="en-US" sz="3200" b="1" i="0" u="none" strike="noStrike" kern="0" cap="none" spc="0" normalizeH="0" baseline="0" noProof="1">
                <a:solidFill>
                  <a:schemeClr val="tx1"/>
                </a:solidFill>
                <a:effectLst/>
                <a:latin typeface="Times New Roman" panose="02020603050405020304" pitchFamily="18" charset="0"/>
                <a:ea typeface="+mn-ea"/>
                <a:cs typeface="+mn-cs"/>
              </a:rPr>
              <a:t>空隙</a:t>
            </a:r>
            <a:r>
              <a:rPr kumimoji="0" lang="zh-CN" altLang="en-US" sz="3200" b="1" i="0" u="none" strike="noStrike" kern="0" cap="none" spc="0" normalizeH="0" baseline="0" noProof="1">
                <a:solidFill>
                  <a:srgbClr val="0000FF"/>
                </a:solidFill>
                <a:effectLst/>
                <a:latin typeface="Times New Roman" panose="02020603050405020304" pitchFamily="18" charset="0"/>
                <a:ea typeface="+mn-ea"/>
                <a:cs typeface="+mn-cs"/>
              </a:rPr>
              <a:t>，一种空隙。</a:t>
            </a:r>
            <a:endParaRPr kumimoji="0" lang="zh-CN" altLang="en-US" sz="3200" b="1" i="0" u="none" strike="noStrike" kern="0" cap="none" spc="0" normalizeH="0" baseline="0" noProof="1">
              <a:solidFill>
                <a:srgbClr val="0000FF"/>
              </a:solidFill>
              <a:effectLst/>
              <a:latin typeface="Times New Roman" panose="02020603050405020304" pitchFamily="18" charset="0"/>
              <a:ea typeface="+mn-ea"/>
              <a:cs typeface="+mn-cs"/>
            </a:endParaRPr>
          </a:p>
          <a:p>
            <a:pPr marL="342900" marR="0" indent="-342900" algn="l" defTabSz="914400" rtl="0" eaLnBrk="1" fontAlgn="base" latinLnBrk="0" hangingPunct="1">
              <a:lnSpc>
                <a:spcPct val="100000"/>
              </a:lnSpc>
              <a:spcBef>
                <a:spcPct val="20000"/>
              </a:spcBef>
              <a:spcAft>
                <a:spcPct val="0"/>
              </a:spcAft>
              <a:buClr>
                <a:srgbClr val="FF6600"/>
              </a:buClr>
              <a:buSzTx/>
              <a:buFont typeface="Wingdings" panose="05000000000000000000" pitchFamily="2" charset="2"/>
              <a:buNone/>
            </a:pPr>
            <a:r>
              <a:rPr kumimoji="0" lang="zh-CN" altLang="en-US" sz="3200" b="1" i="0" u="none" strike="noStrike" kern="0" cap="none" spc="0" normalizeH="0" baseline="0" noProof="1">
                <a:solidFill>
                  <a:srgbClr val="0000FF"/>
                </a:solidFill>
                <a:effectLst/>
                <a:latin typeface="Times New Roman" panose="02020603050405020304" pitchFamily="18" charset="0"/>
                <a:ea typeface="+mn-ea"/>
                <a:cs typeface="+mn-cs"/>
              </a:rPr>
              <a:t>                                                         </a:t>
            </a:r>
            <a:r>
              <a:rPr kumimoji="0" lang="zh-CN" altLang="en-US" sz="3200" b="1" i="0" u="none" strike="noStrike" kern="0" cap="none" spc="0" normalizeH="0" baseline="0" noProof="1">
                <a:solidFill>
                  <a:schemeClr val="tx1"/>
                </a:solidFill>
                <a:effectLst/>
                <a:latin typeface="Times New Roman" panose="02020603050405020304" pitchFamily="18" charset="0"/>
                <a:ea typeface="+mn-ea"/>
                <a:cs typeface="+mn-cs"/>
              </a:rPr>
              <a:t>见</a:t>
            </a:r>
            <a:r>
              <a:rPr kumimoji="0" lang="zh-CN" altLang="en-US" sz="3200" b="1" i="0" u="none" strike="noStrike" kern="0" cap="none" spc="0" normalizeH="0" baseline="0" noProof="1">
                <a:solidFill>
                  <a:schemeClr val="tx1"/>
                </a:solidFill>
                <a:effectLst/>
                <a:latin typeface="宋体" panose="02010600030101010101" pitchFamily="2" charset="-122"/>
                <a:ea typeface="+mn-ea"/>
                <a:cs typeface="+mn-cs"/>
              </a:rPr>
              <a:t>“</a:t>
            </a:r>
            <a:r>
              <a:rPr kumimoji="0" lang="zh-CN" altLang="en-US" sz="3200" b="1" i="0" u="none" strike="noStrike" kern="0" cap="none" spc="0" normalizeH="0" baseline="0" noProof="1">
                <a:solidFill>
                  <a:schemeClr val="tx1"/>
                </a:solidFill>
                <a:effectLst/>
                <a:latin typeface="Times New Roman" panose="02020603050405020304" pitchFamily="18" charset="0"/>
                <a:ea typeface="+mn-ea"/>
                <a:cs typeface="+mn-cs"/>
              </a:rPr>
              <a:t>     </a:t>
            </a:r>
            <a:r>
              <a:rPr kumimoji="0" lang="zh-CN" altLang="en-US" sz="3200" b="1" i="0" u="none" strike="noStrike" kern="0" cap="none" spc="0" normalizeH="0" baseline="0" noProof="1">
                <a:solidFill>
                  <a:schemeClr val="tx1"/>
                </a:solidFill>
                <a:effectLst/>
                <a:latin typeface="宋体" panose="02010600030101010101" pitchFamily="2" charset="-122"/>
                <a:ea typeface="+mn-ea"/>
                <a:cs typeface="+mn-cs"/>
              </a:rPr>
              <a:t>”</a:t>
            </a:r>
            <a:r>
              <a:rPr kumimoji="0" lang="zh-CN" altLang="en-US" sz="3200" b="1" i="0" u="none" strike="noStrike" kern="0" cap="none" spc="0" normalizeH="0" baseline="0" noProof="1">
                <a:solidFill>
                  <a:schemeClr val="tx1"/>
                </a:solidFill>
                <a:effectLst/>
                <a:latin typeface="Times New Roman" panose="02020603050405020304" pitchFamily="18" charset="0"/>
                <a:ea typeface="+mn-ea"/>
                <a:cs typeface="+mn-cs"/>
              </a:rPr>
              <a:t>。</a:t>
            </a:r>
            <a:r>
              <a:rPr kumimoji="0" lang="zh-CN" altLang="en-US" sz="3200" b="1" i="0" u="none" strike="noStrike" kern="0" cap="none" spc="0" normalizeH="0" baseline="0" noProof="1">
                <a:solidFill>
                  <a:srgbClr val="0000FF"/>
                </a:solidFill>
                <a:effectLst/>
                <a:latin typeface="Times New Roman" panose="02020603050405020304" pitchFamily="18" charset="0"/>
                <a:ea typeface="+mn-ea"/>
                <a:cs typeface="+mn-cs"/>
              </a:rPr>
              <a:t> </a:t>
            </a:r>
            <a:endParaRPr kumimoji="0" lang="zh-CN" altLang="en-US" sz="3200" b="0" i="0" u="none" strike="noStrike" kern="0" cap="none" spc="0" normalizeH="0" baseline="0" noProof="1">
              <a:solidFill>
                <a:srgbClr val="0000FF"/>
              </a:solidFill>
              <a:effectLst/>
              <a:latin typeface="+mn-lt"/>
              <a:ea typeface="+mn-ea"/>
              <a:cs typeface="+mn-cs"/>
            </a:endParaRPr>
          </a:p>
        </p:txBody>
      </p:sp>
      <p:grpSp>
        <p:nvGrpSpPr>
          <p:cNvPr id="2" name="Group 3"/>
          <p:cNvGrpSpPr/>
          <p:nvPr/>
        </p:nvGrpSpPr>
        <p:grpSpPr>
          <a:xfrm>
            <a:off x="3276600" y="2133600"/>
            <a:ext cx="5562600" cy="4114800"/>
            <a:chOff x="0" y="0"/>
            <a:chExt cx="3504" cy="2592"/>
          </a:xfrm>
        </p:grpSpPr>
        <p:sp>
          <p:nvSpPr>
            <p:cNvPr id="3075" name="Oval 4"/>
            <p:cNvSpPr/>
            <p:nvPr/>
          </p:nvSpPr>
          <p:spPr>
            <a:xfrm>
              <a:off x="8" y="18"/>
              <a:ext cx="880" cy="861"/>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3076" name="Oval 5"/>
            <p:cNvSpPr/>
            <p:nvPr/>
          </p:nvSpPr>
          <p:spPr>
            <a:xfrm>
              <a:off x="880" y="0"/>
              <a:ext cx="881" cy="861"/>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3077" name="Oval 6"/>
            <p:cNvSpPr/>
            <p:nvPr/>
          </p:nvSpPr>
          <p:spPr>
            <a:xfrm>
              <a:off x="0" y="870"/>
              <a:ext cx="881" cy="859"/>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3078" name="Oval 7"/>
            <p:cNvSpPr/>
            <p:nvPr/>
          </p:nvSpPr>
          <p:spPr>
            <a:xfrm>
              <a:off x="1745" y="860"/>
              <a:ext cx="881" cy="860"/>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3079" name="Oval 8"/>
            <p:cNvSpPr/>
            <p:nvPr/>
          </p:nvSpPr>
          <p:spPr>
            <a:xfrm>
              <a:off x="871" y="860"/>
              <a:ext cx="881" cy="860"/>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3080" name="Oval 9"/>
            <p:cNvSpPr/>
            <p:nvPr/>
          </p:nvSpPr>
          <p:spPr>
            <a:xfrm>
              <a:off x="0" y="1731"/>
              <a:ext cx="881" cy="861"/>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3081" name="Oval 10"/>
            <p:cNvSpPr/>
            <p:nvPr/>
          </p:nvSpPr>
          <p:spPr>
            <a:xfrm>
              <a:off x="873" y="1721"/>
              <a:ext cx="880" cy="861"/>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3082" name="Oval 11"/>
            <p:cNvSpPr/>
            <p:nvPr/>
          </p:nvSpPr>
          <p:spPr>
            <a:xfrm>
              <a:off x="2624" y="18"/>
              <a:ext cx="880" cy="861"/>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3083" name="Oval 12"/>
            <p:cNvSpPr/>
            <p:nvPr/>
          </p:nvSpPr>
          <p:spPr>
            <a:xfrm>
              <a:off x="2616" y="870"/>
              <a:ext cx="881" cy="859"/>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3084" name="Oval 13"/>
            <p:cNvSpPr/>
            <p:nvPr/>
          </p:nvSpPr>
          <p:spPr>
            <a:xfrm>
              <a:off x="1754" y="18"/>
              <a:ext cx="881" cy="859"/>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3085" name="Oval 14"/>
            <p:cNvSpPr/>
            <p:nvPr/>
          </p:nvSpPr>
          <p:spPr>
            <a:xfrm>
              <a:off x="2617" y="1722"/>
              <a:ext cx="880" cy="861"/>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3086" name="Oval 15"/>
            <p:cNvSpPr/>
            <p:nvPr/>
          </p:nvSpPr>
          <p:spPr>
            <a:xfrm>
              <a:off x="1741" y="1718"/>
              <a:ext cx="881" cy="860"/>
            </a:xfrm>
            <a:prstGeom prst="ellipse">
              <a:avLst/>
            </a:prstGeom>
            <a:gradFill rotWithShape="1">
              <a:gsLst>
                <a:gs pos="0">
                  <a:srgbClr val="FFFF00"/>
                </a:gs>
                <a:gs pos="100000">
                  <a:srgbClr val="5151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3088" name="Group 25"/>
          <p:cNvGrpSpPr/>
          <p:nvPr/>
        </p:nvGrpSpPr>
        <p:grpSpPr>
          <a:xfrm>
            <a:off x="4586288" y="3414713"/>
            <a:ext cx="2943225" cy="1533525"/>
            <a:chOff x="0" y="0"/>
            <a:chExt cx="1854" cy="966"/>
          </a:xfrm>
        </p:grpSpPr>
        <p:sp>
          <p:nvSpPr>
            <p:cNvPr id="3" name="Oval 17"/>
            <p:cNvSpPr/>
            <p:nvPr/>
          </p:nvSpPr>
          <p:spPr>
            <a:xfrm>
              <a:off x="9" y="6"/>
              <a:ext cx="96" cy="96"/>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3089" name="Oval 18"/>
            <p:cNvSpPr/>
            <p:nvPr/>
          </p:nvSpPr>
          <p:spPr>
            <a:xfrm>
              <a:off x="876" y="0"/>
              <a:ext cx="96" cy="96"/>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3090" name="Oval 19"/>
            <p:cNvSpPr/>
            <p:nvPr/>
          </p:nvSpPr>
          <p:spPr>
            <a:xfrm>
              <a:off x="1758" y="9"/>
              <a:ext cx="96" cy="96"/>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3091" name="Oval 20"/>
            <p:cNvSpPr/>
            <p:nvPr/>
          </p:nvSpPr>
          <p:spPr>
            <a:xfrm>
              <a:off x="0" y="870"/>
              <a:ext cx="96" cy="96"/>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3092" name="Oval 22"/>
            <p:cNvSpPr/>
            <p:nvPr/>
          </p:nvSpPr>
          <p:spPr>
            <a:xfrm>
              <a:off x="1740" y="870"/>
              <a:ext cx="96" cy="96"/>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3093" name="Oval 23"/>
            <p:cNvSpPr/>
            <p:nvPr/>
          </p:nvSpPr>
          <p:spPr>
            <a:xfrm>
              <a:off x="867" y="864"/>
              <a:ext cx="96" cy="96"/>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3094" name="Oval 24"/>
          <p:cNvSpPr/>
          <p:nvPr/>
        </p:nvSpPr>
        <p:spPr>
          <a:xfrm>
            <a:off x="8839200" y="1281113"/>
            <a:ext cx="152400" cy="152400"/>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88"/>
                                        </p:tgtEl>
                                        <p:attrNameLst>
                                          <p:attrName>style.visibility</p:attrName>
                                        </p:attrNameLst>
                                      </p:cBhvr>
                                      <p:to>
                                        <p:strVal val="visible"/>
                                      </p:to>
                                    </p:set>
                                    <p:animEffect transition="in" filter="blinds(horizontal)">
                                      <p:cBhvr>
                                        <p:cTn id="7" dur="500" fill="hold"/>
                                        <p:tgtEl>
                                          <p:spTgt spid="3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098" name="Rectangle 2"/>
          <p:cNvSpPr>
            <a:spLocks noGrp="1" noRot="1"/>
          </p:cNvSpPr>
          <p:nvPr>
            <p:ph type="body" idx="4294967295"/>
          </p:nvPr>
        </p:nvSpPr>
        <p:spPr>
          <a:xfrm>
            <a:off x="2133600" y="457200"/>
            <a:ext cx="8153400" cy="1905000"/>
          </a:xfrm>
        </p:spPr>
        <p:txBody>
          <a:bodyPr wrap="square" lIns="91440" tIns="45720" rIns="91440" bIns="45720" anchor="t" anchorCtr="0"/>
          <a:p>
            <a:pPr marL="342900" marR="0" indent="-342900" algn="l" defTabSz="914400" rtl="0" eaLnBrk="1" fontAlgn="base" latinLnBrk="0" hangingPunct="1">
              <a:lnSpc>
                <a:spcPct val="100000"/>
              </a:lnSpc>
              <a:spcBef>
                <a:spcPct val="20000"/>
              </a:spcBef>
              <a:spcAft>
                <a:spcPct val="0"/>
              </a:spcAft>
              <a:buClr>
                <a:srgbClr val="FF6600"/>
              </a:buClr>
              <a:buSzTx/>
              <a:buFont typeface="Wingdings" panose="05000000000000000000" pitchFamily="2" charset="2"/>
              <a:buChar char="§"/>
            </a:pPr>
            <a:r>
              <a:rPr kumimoji="0" lang="en-US" altLang="zh-CN" sz="3200" b="1" i="0" u="none" strike="noStrike" kern="0" cap="none" spc="0" normalizeH="0" baseline="0" noProof="1">
                <a:solidFill>
                  <a:schemeClr val="tx1"/>
                </a:solidFill>
                <a:effectLst/>
                <a:latin typeface="Times New Roman" panose="02020603050405020304" pitchFamily="18" charset="0"/>
                <a:ea typeface="+mn-ea"/>
                <a:cs typeface="+mn-cs"/>
              </a:rPr>
              <a:t>3</a:t>
            </a:r>
            <a:r>
              <a:rPr kumimoji="0" lang="zh-CN" altLang="en-US" sz="3200" b="1" i="0" u="none" strike="noStrike" kern="0" cap="none" spc="0" normalizeH="0" baseline="0" noProof="1">
                <a:solidFill>
                  <a:schemeClr val="tx1"/>
                </a:solidFill>
                <a:effectLst/>
                <a:latin typeface="Times New Roman" panose="02020603050405020304" pitchFamily="18" charset="0"/>
                <a:ea typeface="+mn-ea"/>
                <a:cs typeface="+mn-cs"/>
              </a:rPr>
              <a:t>个小球形成一个</a:t>
            </a:r>
            <a:r>
              <a:rPr kumimoji="0" lang="zh-CN" altLang="en-US" sz="3200" b="1" i="0" u="none" strike="noStrike" kern="0" cap="none" spc="0" normalizeH="0" baseline="0" noProof="1">
                <a:solidFill>
                  <a:srgbClr val="0000FF"/>
                </a:solidFill>
                <a:effectLst/>
                <a:latin typeface="Times New Roman" panose="02020603050405020304" pitchFamily="18" charset="0"/>
                <a:ea typeface="+mn-ea"/>
                <a:cs typeface="+mn-cs"/>
              </a:rPr>
              <a:t>三角形</a:t>
            </a:r>
            <a:r>
              <a:rPr kumimoji="0" lang="zh-CN" altLang="en-US" sz="3200" b="1" i="0" u="none" strike="noStrike" kern="0" cap="none" spc="0" normalizeH="0" baseline="0" noProof="1">
                <a:solidFill>
                  <a:schemeClr val="tx1"/>
                </a:solidFill>
                <a:effectLst/>
                <a:latin typeface="Times New Roman" panose="02020603050405020304" pitchFamily="18" charset="0"/>
                <a:ea typeface="+mn-ea"/>
                <a:cs typeface="+mn-cs"/>
              </a:rPr>
              <a:t>空隙，</a:t>
            </a:r>
            <a:r>
              <a:rPr kumimoji="0" lang="zh-CN" altLang="en-US" sz="3200" b="1" i="0" u="none" strike="noStrike" kern="0" cap="none" spc="0" normalizeH="0" baseline="0" noProof="1">
                <a:solidFill>
                  <a:srgbClr val="0000FF"/>
                </a:solidFill>
                <a:effectLst/>
                <a:latin typeface="Times New Roman" panose="02020603050405020304" pitchFamily="18" charset="0"/>
                <a:ea typeface="+mn-ea"/>
                <a:cs typeface="+mn-cs"/>
              </a:rPr>
              <a:t>两种空隙</a:t>
            </a:r>
            <a:r>
              <a:rPr kumimoji="0" lang="zh-CN" altLang="en-US" sz="3200" b="1" i="0" u="none" strike="noStrike" kern="0" cap="none" spc="0" normalizeH="0" baseline="0" noProof="1">
                <a:solidFill>
                  <a:schemeClr val="tx1"/>
                </a:solidFill>
                <a:effectLst/>
                <a:latin typeface="Times New Roman" panose="02020603050405020304" pitchFamily="18" charset="0"/>
                <a:ea typeface="+mn-ea"/>
                <a:cs typeface="+mn-cs"/>
              </a:rPr>
              <a:t>。 </a:t>
            </a:r>
            <a:endParaRPr kumimoji="0" lang="zh-CN" altLang="en-US" sz="3200" b="1" i="0" u="none" strike="noStrike" kern="0" cap="none" spc="0" normalizeH="0" baseline="0" noProof="1">
              <a:solidFill>
                <a:schemeClr val="tx1"/>
              </a:solidFill>
              <a:effectLst/>
              <a:latin typeface="Times New Roman" panose="02020603050405020304" pitchFamily="18" charset="0"/>
              <a:ea typeface="+mn-ea"/>
              <a:cs typeface="+mn-cs"/>
            </a:endParaRPr>
          </a:p>
          <a:p>
            <a:pPr marL="342900" marR="0" indent="-342900" algn="l" defTabSz="914400" rtl="0" eaLnBrk="1" fontAlgn="base" latinLnBrk="0" hangingPunct="1">
              <a:lnSpc>
                <a:spcPct val="100000"/>
              </a:lnSpc>
              <a:spcBef>
                <a:spcPct val="20000"/>
              </a:spcBef>
              <a:spcAft>
                <a:spcPct val="0"/>
              </a:spcAft>
              <a:buClr>
                <a:srgbClr val="FF6600"/>
              </a:buClr>
              <a:buSzTx/>
              <a:buFont typeface="Wingdings" panose="05000000000000000000" pitchFamily="2" charset="2"/>
              <a:buChar char="§"/>
            </a:pPr>
            <a:r>
              <a:rPr kumimoji="0" lang="zh-CN" altLang="en-US" sz="3200" b="1" i="0" u="none" strike="noStrike" kern="0" cap="none" spc="0" normalizeH="0" baseline="0" noProof="1">
                <a:solidFill>
                  <a:schemeClr val="tx1"/>
                </a:solidFill>
                <a:effectLst/>
                <a:latin typeface="Times New Roman" panose="02020603050405020304" pitchFamily="18" charset="0"/>
                <a:ea typeface="+mn-ea"/>
                <a:cs typeface="+mn-cs"/>
              </a:rPr>
              <a:t>一    种： </a:t>
            </a:r>
            <a:r>
              <a:rPr lang="zh-CN" altLang="en-US" sz="3200" b="1" kern="0">
                <a:solidFill>
                  <a:srgbClr val="0000FF"/>
                </a:solidFill>
                <a:effectLst/>
                <a:latin typeface="宋体" panose="02010600030101010101" pitchFamily="2" charset="-122"/>
                <a:sym typeface="+mn-ea"/>
              </a:rPr>
              <a:t>▽</a:t>
            </a:r>
            <a:r>
              <a:rPr kumimoji="0" lang="zh-CN" altLang="en-US" sz="3200" b="1" i="0" u="none" strike="noStrike" kern="0" cap="none" spc="0" normalizeH="0" baseline="0" noProof="1">
                <a:solidFill>
                  <a:schemeClr val="tx1"/>
                </a:solidFill>
                <a:effectLst/>
                <a:latin typeface="Times New Roman" panose="02020603050405020304" pitchFamily="18" charset="0"/>
                <a:ea typeface="+mn-ea"/>
                <a:cs typeface="+mn-cs"/>
              </a:rPr>
              <a:t>  见</a:t>
            </a:r>
            <a:r>
              <a:rPr kumimoji="0" lang="zh-CN" altLang="en-US" sz="3200" b="1" i="0" u="none" strike="noStrike" kern="0" cap="none" spc="0" normalizeH="0" baseline="0" noProof="1">
                <a:solidFill>
                  <a:schemeClr val="tx1"/>
                </a:solidFill>
                <a:effectLst/>
                <a:latin typeface="宋体" panose="02010600030101010101" pitchFamily="2" charset="-122"/>
                <a:ea typeface="+mn-ea"/>
                <a:cs typeface="+mn-cs"/>
              </a:rPr>
              <a:t>“</a:t>
            </a:r>
            <a:r>
              <a:rPr kumimoji="0" lang="zh-CN" altLang="en-US" sz="3200" b="1" i="0" u="none" strike="noStrike" kern="0" cap="none" spc="0" normalizeH="0" baseline="0" noProof="1">
                <a:solidFill>
                  <a:srgbClr val="0000FF"/>
                </a:solidFill>
                <a:effectLst/>
                <a:latin typeface="宋体" panose="02010600030101010101" pitchFamily="2" charset="-122"/>
                <a:ea typeface="+mn-ea"/>
                <a:cs typeface="+mn-cs"/>
              </a:rPr>
              <a:t>  </a:t>
            </a:r>
            <a:r>
              <a:rPr kumimoji="0" lang="zh-CN" altLang="en-US" sz="3200" b="1" i="0" u="none" strike="noStrike" kern="0" cap="none" spc="0" normalizeH="0" baseline="0" noProof="1">
                <a:solidFill>
                  <a:schemeClr val="tx1"/>
                </a:solidFill>
                <a:effectLst/>
                <a:latin typeface="宋体" panose="02010600030101010101" pitchFamily="2" charset="-122"/>
                <a:ea typeface="+mn-ea"/>
                <a:cs typeface="+mn-cs"/>
              </a:rPr>
              <a:t>”</a:t>
            </a:r>
            <a:endParaRPr kumimoji="0" lang="zh-CN" altLang="en-US" sz="3200" b="1" i="0" u="none" strike="noStrike" kern="0" cap="none" spc="0" normalizeH="0" baseline="0" noProof="1">
              <a:solidFill>
                <a:schemeClr val="tx1"/>
              </a:solidFill>
              <a:effectLst/>
              <a:latin typeface="宋体" panose="02010600030101010101" pitchFamily="2" charset="-122"/>
              <a:ea typeface="+mn-ea"/>
              <a:cs typeface="+mn-cs"/>
            </a:endParaRPr>
          </a:p>
          <a:p>
            <a:pPr marL="342900" marR="0" indent="-342900" algn="l" defTabSz="914400" rtl="0" eaLnBrk="1" fontAlgn="base" latinLnBrk="0" hangingPunct="1">
              <a:lnSpc>
                <a:spcPct val="100000"/>
              </a:lnSpc>
              <a:spcBef>
                <a:spcPct val="20000"/>
              </a:spcBef>
              <a:spcAft>
                <a:spcPct val="0"/>
              </a:spcAft>
              <a:buClr>
                <a:srgbClr val="FF6600"/>
              </a:buClr>
              <a:buSzTx/>
              <a:buFont typeface="Wingdings" panose="05000000000000000000" pitchFamily="2" charset="2"/>
              <a:buChar char="§"/>
            </a:pPr>
            <a:r>
              <a:rPr kumimoji="0" lang="zh-CN" altLang="en-US" sz="3200" b="1" i="0" u="none" strike="noStrike" kern="0" cap="none" spc="0" normalizeH="0" baseline="0" noProof="1">
                <a:solidFill>
                  <a:schemeClr val="tx1"/>
                </a:solidFill>
                <a:effectLst/>
                <a:latin typeface="宋体" panose="02010600030101010101" pitchFamily="2" charset="-122"/>
                <a:ea typeface="+mn-ea"/>
                <a:cs typeface="+mn-cs"/>
              </a:rPr>
              <a:t>另一种： </a:t>
            </a:r>
            <a:r>
              <a:rPr lang="zh-CN" altLang="en-US" sz="3200" b="1" kern="0">
                <a:solidFill>
                  <a:srgbClr val="0000FF"/>
                </a:solidFill>
                <a:effectLst/>
                <a:latin typeface="Times New Roman" panose="02020603050405020304" pitchFamily="18" charset="0"/>
                <a:sym typeface="+mn-ea"/>
              </a:rPr>
              <a:t>△</a:t>
            </a:r>
            <a:r>
              <a:rPr kumimoji="0" lang="zh-CN" altLang="en-US" sz="3200" b="1" i="0" u="none" strike="noStrike" kern="0" cap="none" spc="0" normalizeH="0" baseline="0" noProof="1">
                <a:solidFill>
                  <a:schemeClr val="tx1"/>
                </a:solidFill>
                <a:effectLst/>
                <a:latin typeface="宋体" panose="02010600030101010101" pitchFamily="2" charset="-122"/>
                <a:ea typeface="+mn-ea"/>
                <a:cs typeface="+mn-cs"/>
              </a:rPr>
              <a:t> 见“</a:t>
            </a:r>
            <a:r>
              <a:rPr kumimoji="0" lang="zh-CN" altLang="en-US" sz="3200" b="1" i="0" u="none" strike="noStrike" kern="0" cap="none" spc="0" normalizeH="0" baseline="0" noProof="1">
                <a:solidFill>
                  <a:srgbClr val="0000FF"/>
                </a:solidFill>
                <a:effectLst/>
                <a:latin typeface="宋体" panose="02010600030101010101" pitchFamily="2" charset="-122"/>
                <a:ea typeface="+mn-ea"/>
                <a:cs typeface="+mn-cs"/>
              </a:rPr>
              <a:t>  </a:t>
            </a:r>
            <a:r>
              <a:rPr kumimoji="0" lang="zh-CN" altLang="en-US" sz="3200" b="1" i="0" u="none" strike="noStrike" kern="0" cap="none" spc="0" normalizeH="0" baseline="0" noProof="1">
                <a:solidFill>
                  <a:schemeClr val="tx1"/>
                </a:solidFill>
                <a:effectLst/>
                <a:latin typeface="宋体" panose="02010600030101010101" pitchFamily="2" charset="-122"/>
                <a:ea typeface="+mn-ea"/>
                <a:cs typeface="+mn-cs"/>
              </a:rPr>
              <a:t>”</a:t>
            </a:r>
            <a:endParaRPr kumimoji="0" lang="zh-CN" altLang="en-US" sz="3200" b="1" i="0" u="none" strike="noStrike" kern="0" cap="none" spc="0" normalizeH="0" baseline="0" noProof="1">
              <a:solidFill>
                <a:schemeClr val="tx1"/>
              </a:solidFill>
              <a:effectLst/>
              <a:latin typeface="宋体" panose="02010600030101010101" pitchFamily="2" charset="-122"/>
              <a:ea typeface="+mn-ea"/>
              <a:cs typeface="+mn-cs"/>
            </a:endParaRPr>
          </a:p>
        </p:txBody>
      </p:sp>
      <p:grpSp>
        <p:nvGrpSpPr>
          <p:cNvPr id="2" name="Group 3"/>
          <p:cNvGrpSpPr/>
          <p:nvPr/>
        </p:nvGrpSpPr>
        <p:grpSpPr>
          <a:xfrm>
            <a:off x="2743200" y="2667000"/>
            <a:ext cx="6934200" cy="3733800"/>
            <a:chOff x="0" y="0"/>
            <a:chExt cx="3274" cy="1735"/>
          </a:xfrm>
        </p:grpSpPr>
        <p:sp>
          <p:nvSpPr>
            <p:cNvPr id="4099" name="Oval 4"/>
            <p:cNvSpPr/>
            <p:nvPr/>
          </p:nvSpPr>
          <p:spPr>
            <a:xfrm>
              <a:off x="316" y="0"/>
              <a:ext cx="660" cy="635"/>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00" name="Oval 5"/>
            <p:cNvSpPr/>
            <p:nvPr/>
          </p:nvSpPr>
          <p:spPr>
            <a:xfrm>
              <a:off x="970" y="0"/>
              <a:ext cx="660" cy="635"/>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01" name="Oval 6"/>
            <p:cNvSpPr/>
            <p:nvPr/>
          </p:nvSpPr>
          <p:spPr>
            <a:xfrm>
              <a:off x="0" y="551"/>
              <a:ext cx="660" cy="634"/>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02" name="Oval 7"/>
            <p:cNvSpPr/>
            <p:nvPr/>
          </p:nvSpPr>
          <p:spPr>
            <a:xfrm>
              <a:off x="1308" y="544"/>
              <a:ext cx="660" cy="634"/>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03" name="Oval 8"/>
            <p:cNvSpPr/>
            <p:nvPr/>
          </p:nvSpPr>
          <p:spPr>
            <a:xfrm>
              <a:off x="653" y="544"/>
              <a:ext cx="660" cy="634"/>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04" name="Oval 9"/>
            <p:cNvSpPr/>
            <p:nvPr/>
          </p:nvSpPr>
          <p:spPr>
            <a:xfrm>
              <a:off x="327" y="1093"/>
              <a:ext cx="660" cy="635"/>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05" name="Oval 10"/>
            <p:cNvSpPr/>
            <p:nvPr/>
          </p:nvSpPr>
          <p:spPr>
            <a:xfrm>
              <a:off x="981" y="1086"/>
              <a:ext cx="660" cy="635"/>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06" name="Oval 11"/>
            <p:cNvSpPr/>
            <p:nvPr/>
          </p:nvSpPr>
          <p:spPr>
            <a:xfrm>
              <a:off x="2277" y="7"/>
              <a:ext cx="660" cy="635"/>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07" name="Oval 12"/>
            <p:cNvSpPr/>
            <p:nvPr/>
          </p:nvSpPr>
          <p:spPr>
            <a:xfrm>
              <a:off x="1961" y="551"/>
              <a:ext cx="660" cy="634"/>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08" name="Oval 13"/>
            <p:cNvSpPr/>
            <p:nvPr/>
          </p:nvSpPr>
          <p:spPr>
            <a:xfrm>
              <a:off x="1625" y="13"/>
              <a:ext cx="660" cy="634"/>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09" name="Oval 14"/>
            <p:cNvSpPr/>
            <p:nvPr/>
          </p:nvSpPr>
          <p:spPr>
            <a:xfrm>
              <a:off x="2614" y="551"/>
              <a:ext cx="660" cy="634"/>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10" name="Oval 15"/>
            <p:cNvSpPr/>
            <p:nvPr/>
          </p:nvSpPr>
          <p:spPr>
            <a:xfrm>
              <a:off x="2288" y="1100"/>
              <a:ext cx="660" cy="635"/>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11" name="Oval 16"/>
            <p:cNvSpPr/>
            <p:nvPr/>
          </p:nvSpPr>
          <p:spPr>
            <a:xfrm>
              <a:off x="1632" y="1090"/>
              <a:ext cx="660" cy="635"/>
            </a:xfrm>
            <a:prstGeom prst="ellipse">
              <a:avLst/>
            </a:prstGeom>
            <a:gradFill rotWithShape="1">
              <a:gsLst>
                <a:gs pos="0">
                  <a:srgbClr val="FFFF00"/>
                </a:gs>
                <a:gs pos="100000">
                  <a:srgbClr val="494900"/>
                </a:gs>
              </a:gsLst>
              <a:path path="shape">
                <a:fillToRect l="50000" t="50000" r="50000" b="50000"/>
              </a:path>
              <a:tileRect/>
            </a:gradFill>
            <a:ln w="9525">
              <a:noFill/>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grpSp>
        <p:nvGrpSpPr>
          <p:cNvPr id="4113" name="Group 17"/>
          <p:cNvGrpSpPr/>
          <p:nvPr/>
        </p:nvGrpSpPr>
        <p:grpSpPr>
          <a:xfrm>
            <a:off x="4052888" y="4052888"/>
            <a:ext cx="4329112" cy="1338262"/>
            <a:chOff x="0" y="0"/>
            <a:chExt cx="2727" cy="843"/>
          </a:xfrm>
        </p:grpSpPr>
        <p:sp>
          <p:nvSpPr>
            <p:cNvPr id="3" name="Oval 18"/>
            <p:cNvSpPr/>
            <p:nvPr/>
          </p:nvSpPr>
          <p:spPr>
            <a:xfrm>
              <a:off x="0" y="0"/>
              <a:ext cx="96" cy="96"/>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14" name="Oval 19"/>
            <p:cNvSpPr/>
            <p:nvPr/>
          </p:nvSpPr>
          <p:spPr>
            <a:xfrm>
              <a:off x="882" y="0"/>
              <a:ext cx="96" cy="96"/>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15" name="Oval 20"/>
            <p:cNvSpPr/>
            <p:nvPr/>
          </p:nvSpPr>
          <p:spPr>
            <a:xfrm>
              <a:off x="1749" y="9"/>
              <a:ext cx="96" cy="96"/>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16" name="Oval 21"/>
            <p:cNvSpPr/>
            <p:nvPr/>
          </p:nvSpPr>
          <p:spPr>
            <a:xfrm>
              <a:off x="2631" y="9"/>
              <a:ext cx="96" cy="96"/>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17" name="Oval 22"/>
            <p:cNvSpPr/>
            <p:nvPr/>
          </p:nvSpPr>
          <p:spPr>
            <a:xfrm>
              <a:off x="1317" y="738"/>
              <a:ext cx="96" cy="96"/>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18" name="Oval 23"/>
            <p:cNvSpPr/>
            <p:nvPr/>
          </p:nvSpPr>
          <p:spPr>
            <a:xfrm>
              <a:off x="2190" y="747"/>
              <a:ext cx="96" cy="96"/>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19" name="Oval 24"/>
            <p:cNvSpPr/>
            <p:nvPr/>
          </p:nvSpPr>
          <p:spPr>
            <a:xfrm>
              <a:off x="441" y="738"/>
              <a:ext cx="96" cy="96"/>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
        <p:nvSpPr>
          <p:cNvPr id="4120" name="Oval 25"/>
          <p:cNvSpPr/>
          <p:nvPr/>
        </p:nvSpPr>
        <p:spPr>
          <a:xfrm>
            <a:off x="6000750" y="1885950"/>
            <a:ext cx="152400" cy="152400"/>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nchorCtr="0"/>
          <a:p>
            <a:pPr algn="ct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21" name="Oval 26"/>
          <p:cNvSpPr/>
          <p:nvPr/>
        </p:nvSpPr>
        <p:spPr>
          <a:xfrm>
            <a:off x="5886450" y="1276350"/>
            <a:ext cx="152400" cy="152400"/>
          </a:xfrm>
          <a:prstGeom prst="ellipse">
            <a:avLst/>
          </a:prstGeom>
          <a:solidFill>
            <a:srgbClr val="66FFFF"/>
          </a:solidFill>
          <a:ln w="9525" cap="flat" cmpd="sng">
            <a:solidFill>
              <a:schemeClr val="tx1"/>
            </a:solidFill>
            <a:prstDash val="solid"/>
            <a:round/>
            <a:headEnd type="none" w="med" len="med"/>
            <a:tailEnd type="none" w="med" len="med"/>
          </a:ln>
        </p:spPr>
        <p:txBody>
          <a:bodyPr wrap="none" anchor="ctr" anchorCtr="0"/>
          <a:p>
            <a:pPr algn="ctr">
              <a:buClrTx/>
              <a:buSzTx/>
            </a:pPr>
            <a:r>
              <a:rPr lang="en-US" altLang="zh-CN">
                <a:solidFill>
                  <a:schemeClr val="tx1"/>
                </a:solidFill>
                <a:latin typeface="Arial" panose="020B0604020202020204" pitchFamily="34" charset="0"/>
                <a:ea typeface="宋体" panose="02010600030101010101" pitchFamily="2" charset="-122"/>
              </a:rPr>
              <a:t> </a:t>
            </a:r>
            <a:endParaRPr lang="en-US" altLang="zh-CN">
              <a:solidFill>
                <a:schemeClr val="tx1"/>
              </a:solidFill>
              <a:latin typeface="Arial" panose="020B0604020202020204" pitchFamily="34" charset="0"/>
              <a:ea typeface="宋体" panose="02010600030101010101" pitchFamily="2" charset="-122"/>
            </a:endParaRPr>
          </a:p>
        </p:txBody>
      </p:sp>
      <p:grpSp>
        <p:nvGrpSpPr>
          <p:cNvPr id="4123" name="Group 27"/>
          <p:cNvGrpSpPr/>
          <p:nvPr/>
        </p:nvGrpSpPr>
        <p:grpSpPr>
          <a:xfrm>
            <a:off x="4052888" y="3657600"/>
            <a:ext cx="4314825" cy="1338263"/>
            <a:chOff x="0" y="0"/>
            <a:chExt cx="2718" cy="843"/>
          </a:xfrm>
        </p:grpSpPr>
        <p:sp>
          <p:nvSpPr>
            <p:cNvPr id="4" name="Oval 28"/>
            <p:cNvSpPr/>
            <p:nvPr/>
          </p:nvSpPr>
          <p:spPr>
            <a:xfrm>
              <a:off x="423" y="0"/>
              <a:ext cx="96" cy="96"/>
            </a:xfrm>
            <a:prstGeom prst="ellipse">
              <a:avLst/>
            </a:prstGeom>
            <a:solidFill>
              <a:srgbClr val="66FFFF"/>
            </a:soli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24" name="Oval 29"/>
            <p:cNvSpPr/>
            <p:nvPr/>
          </p:nvSpPr>
          <p:spPr>
            <a:xfrm>
              <a:off x="1287" y="6"/>
              <a:ext cx="96" cy="96"/>
            </a:xfrm>
            <a:prstGeom prst="ellipse">
              <a:avLst/>
            </a:prstGeom>
            <a:solidFill>
              <a:srgbClr val="66FFFF"/>
            </a:soli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25" name="Oval 30"/>
            <p:cNvSpPr/>
            <p:nvPr/>
          </p:nvSpPr>
          <p:spPr>
            <a:xfrm>
              <a:off x="2181" y="9"/>
              <a:ext cx="96" cy="96"/>
            </a:xfrm>
            <a:prstGeom prst="ellipse">
              <a:avLst/>
            </a:prstGeom>
            <a:solidFill>
              <a:srgbClr val="66FFFF"/>
            </a:soli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26" name="Oval 31"/>
            <p:cNvSpPr/>
            <p:nvPr/>
          </p:nvSpPr>
          <p:spPr>
            <a:xfrm>
              <a:off x="1746" y="744"/>
              <a:ext cx="96" cy="96"/>
            </a:xfrm>
            <a:prstGeom prst="ellipse">
              <a:avLst/>
            </a:prstGeom>
            <a:solidFill>
              <a:srgbClr val="66FFFF"/>
            </a:soli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27" name="Oval 32"/>
            <p:cNvSpPr/>
            <p:nvPr/>
          </p:nvSpPr>
          <p:spPr>
            <a:xfrm>
              <a:off x="2622" y="747"/>
              <a:ext cx="96" cy="96"/>
            </a:xfrm>
            <a:prstGeom prst="ellipse">
              <a:avLst/>
            </a:prstGeom>
            <a:solidFill>
              <a:srgbClr val="66FFFF"/>
            </a:soli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28" name="Oval 33"/>
            <p:cNvSpPr/>
            <p:nvPr/>
          </p:nvSpPr>
          <p:spPr>
            <a:xfrm>
              <a:off x="0" y="747"/>
              <a:ext cx="96" cy="96"/>
            </a:xfrm>
            <a:prstGeom prst="ellipse">
              <a:avLst/>
            </a:prstGeom>
            <a:solidFill>
              <a:srgbClr val="66FFFF"/>
            </a:soli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sp>
          <p:nvSpPr>
            <p:cNvPr id="4129" name="Oval 34"/>
            <p:cNvSpPr/>
            <p:nvPr/>
          </p:nvSpPr>
          <p:spPr>
            <a:xfrm>
              <a:off x="876" y="732"/>
              <a:ext cx="96" cy="96"/>
            </a:xfrm>
            <a:prstGeom prst="ellipse">
              <a:avLst/>
            </a:prstGeom>
            <a:solidFill>
              <a:srgbClr val="66FFFF"/>
            </a:solidFill>
            <a:ln w="9525" cap="flat" cmpd="sng">
              <a:solidFill>
                <a:schemeClr val="tx1"/>
              </a:solidFill>
              <a:prstDash val="solid"/>
              <a:round/>
              <a:headEnd type="none" w="med" len="med"/>
              <a:tailEnd type="none" w="med" len="med"/>
            </a:ln>
          </p:spPr>
          <p:txBody>
            <a:bodyPr wrap="none" anchor="ctr" anchorCtr="0"/>
            <a:p>
              <a:pPr>
                <a:buClrTx/>
                <a:buSzTx/>
              </a:pPr>
              <a:endParaRPr lang="zh-CN" altLang="en-US">
                <a:solidFill>
                  <a:schemeClr val="tx1"/>
                </a:solidFill>
                <a:latin typeface="Arial" panose="020B0604020202020204" pitchFamily="34" charset="0"/>
                <a:ea typeface="宋体" panose="0201060003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23"/>
                                        </p:tgtEl>
                                        <p:attrNameLst>
                                          <p:attrName>style.visibility</p:attrName>
                                        </p:attrNameLst>
                                      </p:cBhvr>
                                      <p:to>
                                        <p:strVal val="visible"/>
                                      </p:to>
                                    </p:set>
                                    <p:animEffect transition="in" filter="blinds(horizontal)">
                                      <p:cBhvr>
                                        <p:cTn id="7" dur="500" fill="hold"/>
                                        <p:tgtEl>
                                          <p:spTgt spid="41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13"/>
                                        </p:tgtEl>
                                        <p:attrNameLst>
                                          <p:attrName>style.visibility</p:attrName>
                                        </p:attrNameLst>
                                      </p:cBhvr>
                                      <p:to>
                                        <p:strVal val="visible"/>
                                      </p:to>
                                    </p:set>
                                    <p:animEffect transition="in" filter="blinds(horizontal)">
                                      <p:cBhvr>
                                        <p:cTn id="12" dur="500" fill="hold"/>
                                        <p:tgtEl>
                                          <p:spTgt spid="4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4095,&quot;width&quot;:12450}"/>
</p:tagLst>
</file>

<file path=ppt/tags/tag10.xml><?xml version="1.0" encoding="utf-8"?>
<p:tagLst xmlns:p="http://schemas.openxmlformats.org/presentationml/2006/main">
  <p:tag name="AS_UNIQUEID" val="928"/>
</p:tagLst>
</file>

<file path=ppt/tags/tag100.xml><?xml version="1.0" encoding="utf-8"?>
<p:tagLst xmlns:p="http://schemas.openxmlformats.org/presentationml/2006/main">
  <p:tag name="AS_UNIQUEID" val="58"/>
</p:tagLst>
</file>

<file path=ppt/tags/tag101.xml><?xml version="1.0" encoding="utf-8"?>
<p:tagLst xmlns:p="http://schemas.openxmlformats.org/presentationml/2006/main">
  <p:tag name="AS_UNIQUEID" val="59"/>
</p:tagLst>
</file>

<file path=ppt/tags/tag102.xml><?xml version="1.0" encoding="utf-8"?>
<p:tagLst xmlns:p="http://schemas.openxmlformats.org/presentationml/2006/main">
  <p:tag name="AS_UNIQUEID" val="60"/>
</p:tagLst>
</file>

<file path=ppt/tags/tag103.xml><?xml version="1.0" encoding="utf-8"?>
<p:tagLst xmlns:p="http://schemas.openxmlformats.org/presentationml/2006/main">
  <p:tag name="AS_UNIQUEID" val="61"/>
</p:tagLst>
</file>

<file path=ppt/tags/tag104.xml><?xml version="1.0" encoding="utf-8"?>
<p:tagLst xmlns:p="http://schemas.openxmlformats.org/presentationml/2006/main">
  <p:tag name="AS_UNIQUEID" val="62"/>
</p:tagLst>
</file>

<file path=ppt/tags/tag105.xml><?xml version="1.0" encoding="utf-8"?>
<p:tagLst xmlns:p="http://schemas.openxmlformats.org/presentationml/2006/main">
  <p:tag name="AS_UNIQUEID" val="63"/>
</p:tagLst>
</file>

<file path=ppt/tags/tag106.xml><?xml version="1.0" encoding="utf-8"?>
<p:tagLst xmlns:p="http://schemas.openxmlformats.org/presentationml/2006/main">
  <p:tag name="AS_UNIQUEID" val="64"/>
</p:tagLst>
</file>

<file path=ppt/tags/tag107.xml><?xml version="1.0" encoding="utf-8"?>
<p:tagLst xmlns:p="http://schemas.openxmlformats.org/presentationml/2006/main">
  <p:tag name="AS_UNIQUEID" val="65"/>
</p:tagLst>
</file>

<file path=ppt/tags/tag108.xml><?xml version="1.0" encoding="utf-8"?>
<p:tagLst xmlns:p="http://schemas.openxmlformats.org/presentationml/2006/main">
  <p:tag name="AS_UNIQUEID" val="66"/>
</p:tagLst>
</file>

<file path=ppt/tags/tag109.xml><?xml version="1.0" encoding="utf-8"?>
<p:tagLst xmlns:p="http://schemas.openxmlformats.org/presentationml/2006/main">
  <p:tag name="AS_UNIQUEID" val="67"/>
</p:tagLst>
</file>

<file path=ppt/tags/tag11.xml><?xml version="1.0" encoding="utf-8"?>
<p:tagLst xmlns:p="http://schemas.openxmlformats.org/presentationml/2006/main">
  <p:tag name="KSO_WM_TEMPLATE_CATEGORY" val="custom"/>
  <p:tag name="KSO_WM_TEMPLATE_INDEX" val="20190794"/>
</p:tagLst>
</file>

<file path=ppt/tags/tag110.xml><?xml version="1.0" encoding="utf-8"?>
<p:tagLst xmlns:p="http://schemas.openxmlformats.org/presentationml/2006/main">
  <p:tag name="AS_UNIQUEID" val="68"/>
</p:tagLst>
</file>

<file path=ppt/tags/tag111.xml><?xml version="1.0" encoding="utf-8"?>
<p:tagLst xmlns:p="http://schemas.openxmlformats.org/presentationml/2006/main">
  <p:tag name="AS_UNIQUEID" val="69"/>
</p:tagLst>
</file>

<file path=ppt/tags/tag112.xml><?xml version="1.0" encoding="utf-8"?>
<p:tagLst xmlns:p="http://schemas.openxmlformats.org/presentationml/2006/main">
  <p:tag name="AS_UNIQUEID" val="70"/>
</p:tagLst>
</file>

<file path=ppt/tags/tag113.xml><?xml version="1.0" encoding="utf-8"?>
<p:tagLst xmlns:p="http://schemas.openxmlformats.org/presentationml/2006/main">
  <p:tag name="AS_UNIQUEID" val="71"/>
</p:tagLst>
</file>

<file path=ppt/tags/tag114.xml><?xml version="1.0" encoding="utf-8"?>
<p:tagLst xmlns:p="http://schemas.openxmlformats.org/presentationml/2006/main">
  <p:tag name="AS_UNIQUEID" val="72"/>
</p:tagLst>
</file>

<file path=ppt/tags/tag115.xml><?xml version="1.0" encoding="utf-8"?>
<p:tagLst xmlns:p="http://schemas.openxmlformats.org/presentationml/2006/main">
  <p:tag name="AS_UNIQUEID" val="73"/>
</p:tagLst>
</file>

<file path=ppt/tags/tag116.xml><?xml version="1.0" encoding="utf-8"?>
<p:tagLst xmlns:p="http://schemas.openxmlformats.org/presentationml/2006/main">
  <p:tag name="AS_UNIQUEID" val="74"/>
</p:tagLst>
</file>

<file path=ppt/tags/tag117.xml><?xml version="1.0" encoding="utf-8"?>
<p:tagLst xmlns:p="http://schemas.openxmlformats.org/presentationml/2006/main">
  <p:tag name="AS_UNIQUEID" val="75"/>
</p:tagLst>
</file>

<file path=ppt/tags/tag118.xml><?xml version="1.0" encoding="utf-8"?>
<p:tagLst xmlns:p="http://schemas.openxmlformats.org/presentationml/2006/main">
  <p:tag name="AS_UNIQUEID" val="76"/>
</p:tagLst>
</file>

<file path=ppt/tags/tag119.xml><?xml version="1.0" encoding="utf-8"?>
<p:tagLst xmlns:p="http://schemas.openxmlformats.org/presentationml/2006/main">
  <p:tag name="AS_UNIQUEID" val="77"/>
</p:tagLst>
</file>

<file path=ppt/tags/tag12.xml><?xml version="1.0" encoding="utf-8"?>
<p:tagLst xmlns:p="http://schemas.openxmlformats.org/presentationml/2006/main">
  <p:tag name="AS_UNIQUEID" val="930"/>
</p:tagLst>
</file>

<file path=ppt/tags/tag120.xml><?xml version="1.0" encoding="utf-8"?>
<p:tagLst xmlns:p="http://schemas.openxmlformats.org/presentationml/2006/main">
  <p:tag name="AS_UNIQUEID" val="78"/>
</p:tagLst>
</file>

<file path=ppt/tags/tag121.xml><?xml version="1.0" encoding="utf-8"?>
<p:tagLst xmlns:p="http://schemas.openxmlformats.org/presentationml/2006/main">
  <p:tag name="AS_UNIQUEID" val="79"/>
</p:tagLst>
</file>

<file path=ppt/tags/tag122.xml><?xml version="1.0" encoding="utf-8"?>
<p:tagLst xmlns:p="http://schemas.openxmlformats.org/presentationml/2006/main">
  <p:tag name="AS_UNIQUEID" val="80"/>
</p:tagLst>
</file>

<file path=ppt/tags/tag123.xml><?xml version="1.0" encoding="utf-8"?>
<p:tagLst xmlns:p="http://schemas.openxmlformats.org/presentationml/2006/main">
  <p:tag name="AS_UNIQUEID" val="81"/>
</p:tagLst>
</file>

<file path=ppt/tags/tag124.xml><?xml version="1.0" encoding="utf-8"?>
<p:tagLst xmlns:p="http://schemas.openxmlformats.org/presentationml/2006/main">
  <p:tag name="AS_UNIQUEID" val="82"/>
</p:tagLst>
</file>

<file path=ppt/tags/tag125.xml><?xml version="1.0" encoding="utf-8"?>
<p:tagLst xmlns:p="http://schemas.openxmlformats.org/presentationml/2006/main">
  <p:tag name="AS_UNIQUEID" val="83"/>
</p:tagLst>
</file>

<file path=ppt/tags/tag126.xml><?xml version="1.0" encoding="utf-8"?>
<p:tagLst xmlns:p="http://schemas.openxmlformats.org/presentationml/2006/main">
  <p:tag name="AS_UNIQUEID" val="84"/>
</p:tagLst>
</file>

<file path=ppt/tags/tag127.xml><?xml version="1.0" encoding="utf-8"?>
<p:tagLst xmlns:p="http://schemas.openxmlformats.org/presentationml/2006/main">
  <p:tag name="AS_UNIQUEID" val="85"/>
</p:tagLst>
</file>

<file path=ppt/tags/tag128.xml><?xml version="1.0" encoding="utf-8"?>
<p:tagLst xmlns:p="http://schemas.openxmlformats.org/presentationml/2006/main">
  <p:tag name="AS_UNIQUEID" val="86"/>
</p:tagLst>
</file>

<file path=ppt/tags/tag129.xml><?xml version="1.0" encoding="utf-8"?>
<p:tagLst xmlns:p="http://schemas.openxmlformats.org/presentationml/2006/main">
  <p:tag name="AS_UNIQUEID" val="87"/>
</p:tagLst>
</file>

<file path=ppt/tags/tag13.xml><?xml version="1.0" encoding="utf-8"?>
<p:tagLst xmlns:p="http://schemas.openxmlformats.org/presentationml/2006/main">
  <p:tag name="AS_UNIQUEID" val="931"/>
</p:tagLst>
</file>

<file path=ppt/tags/tag130.xml><?xml version="1.0" encoding="utf-8"?>
<p:tagLst xmlns:p="http://schemas.openxmlformats.org/presentationml/2006/main">
  <p:tag name="AS_UNIQUEID" val="88"/>
</p:tagLst>
</file>

<file path=ppt/tags/tag131.xml><?xml version="1.0" encoding="utf-8"?>
<p:tagLst xmlns:p="http://schemas.openxmlformats.org/presentationml/2006/main">
  <p:tag name="AS_UNIQUEID" val="89"/>
</p:tagLst>
</file>

<file path=ppt/tags/tag132.xml><?xml version="1.0" encoding="utf-8"?>
<p:tagLst xmlns:p="http://schemas.openxmlformats.org/presentationml/2006/main">
  <p:tag name="AS_UNIQUEID" val="90"/>
</p:tagLst>
</file>

<file path=ppt/tags/tag133.xml><?xml version="1.0" encoding="utf-8"?>
<p:tagLst xmlns:p="http://schemas.openxmlformats.org/presentationml/2006/main">
  <p:tag name="AS_UNIQUEID" val="91"/>
</p:tagLst>
</file>

<file path=ppt/tags/tag134.xml><?xml version="1.0" encoding="utf-8"?>
<p:tagLst xmlns:p="http://schemas.openxmlformats.org/presentationml/2006/main">
  <p:tag name="AS_UNIQUEID" val="92"/>
</p:tagLst>
</file>

<file path=ppt/tags/tag135.xml><?xml version="1.0" encoding="utf-8"?>
<p:tagLst xmlns:p="http://schemas.openxmlformats.org/presentationml/2006/main">
  <p:tag name="AS_UNIQUEID" val="93"/>
</p:tagLst>
</file>

<file path=ppt/tags/tag136.xml><?xml version="1.0" encoding="utf-8"?>
<p:tagLst xmlns:p="http://schemas.openxmlformats.org/presentationml/2006/main">
  <p:tag name="AS_UNIQUEID" val="94"/>
</p:tagLst>
</file>

<file path=ppt/tags/tag137.xml><?xml version="1.0" encoding="utf-8"?>
<p:tagLst xmlns:p="http://schemas.openxmlformats.org/presentationml/2006/main">
  <p:tag name="AS_UNIQUEID" val="95"/>
</p:tagLst>
</file>

<file path=ppt/tags/tag138.xml><?xml version="1.0" encoding="utf-8"?>
<p:tagLst xmlns:p="http://schemas.openxmlformats.org/presentationml/2006/main">
  <p:tag name="AS_UNIQUEID" val="96"/>
</p:tagLst>
</file>

<file path=ppt/tags/tag139.xml><?xml version="1.0" encoding="utf-8"?>
<p:tagLst xmlns:p="http://schemas.openxmlformats.org/presentationml/2006/main">
  <p:tag name="AS_UNIQUEID" val="97"/>
</p:tagLst>
</file>

<file path=ppt/tags/tag14.xml><?xml version="1.0" encoding="utf-8"?>
<p:tagLst xmlns:p="http://schemas.openxmlformats.org/presentationml/2006/main">
  <p:tag name="AS_UNIQUEID" val="932"/>
</p:tagLst>
</file>

<file path=ppt/tags/tag140.xml><?xml version="1.0" encoding="utf-8"?>
<p:tagLst xmlns:p="http://schemas.openxmlformats.org/presentationml/2006/main">
  <p:tag name="AS_UNIQUEID" val="98"/>
</p:tagLst>
</file>

<file path=ppt/tags/tag141.xml><?xml version="1.0" encoding="utf-8"?>
<p:tagLst xmlns:p="http://schemas.openxmlformats.org/presentationml/2006/main">
  <p:tag name="AS_UNIQUEID" val="99"/>
</p:tagLst>
</file>

<file path=ppt/tags/tag142.xml><?xml version="1.0" encoding="utf-8"?>
<p:tagLst xmlns:p="http://schemas.openxmlformats.org/presentationml/2006/main">
  <p:tag name="AS_UNIQUEID" val="100"/>
</p:tagLst>
</file>

<file path=ppt/tags/tag143.xml><?xml version="1.0" encoding="utf-8"?>
<p:tagLst xmlns:p="http://schemas.openxmlformats.org/presentationml/2006/main">
  <p:tag name="AS_UNIQUEID" val="101"/>
</p:tagLst>
</file>

<file path=ppt/tags/tag144.xml><?xml version="1.0" encoding="utf-8"?>
<p:tagLst xmlns:p="http://schemas.openxmlformats.org/presentationml/2006/main">
  <p:tag name="AS_UNIQUEID" val="102"/>
</p:tagLst>
</file>

<file path=ppt/tags/tag145.xml><?xml version="1.0" encoding="utf-8"?>
<p:tagLst xmlns:p="http://schemas.openxmlformats.org/presentationml/2006/main">
  <p:tag name="AS_UNIQUEID" val="103"/>
</p:tagLst>
</file>

<file path=ppt/tags/tag146.xml><?xml version="1.0" encoding="utf-8"?>
<p:tagLst xmlns:p="http://schemas.openxmlformats.org/presentationml/2006/main">
  <p:tag name="AS_UNIQUEID" val="104"/>
</p:tagLst>
</file>

<file path=ppt/tags/tag147.xml><?xml version="1.0" encoding="utf-8"?>
<p:tagLst xmlns:p="http://schemas.openxmlformats.org/presentationml/2006/main">
  <p:tag name="AS_UNIQUEID" val="105"/>
</p:tagLst>
</file>

<file path=ppt/tags/tag148.xml><?xml version="1.0" encoding="utf-8"?>
<p:tagLst xmlns:p="http://schemas.openxmlformats.org/presentationml/2006/main">
  <p:tag name="AS_UNIQUEID" val="106"/>
</p:tagLst>
</file>

<file path=ppt/tags/tag149.xml><?xml version="1.0" encoding="utf-8"?>
<p:tagLst xmlns:p="http://schemas.openxmlformats.org/presentationml/2006/main">
  <p:tag name="AS_UNIQUEID" val="107"/>
</p:tagLst>
</file>

<file path=ppt/tags/tag15.xml><?xml version="1.0" encoding="utf-8"?>
<p:tagLst xmlns:p="http://schemas.openxmlformats.org/presentationml/2006/main">
  <p:tag name="AS_UNIQUEID" val="933"/>
</p:tagLst>
</file>

<file path=ppt/tags/tag150.xml><?xml version="1.0" encoding="utf-8"?>
<p:tagLst xmlns:p="http://schemas.openxmlformats.org/presentationml/2006/main">
  <p:tag name="AS_UNIQUEID" val="108"/>
</p:tagLst>
</file>

<file path=ppt/tags/tag151.xml><?xml version="1.0" encoding="utf-8"?>
<p:tagLst xmlns:p="http://schemas.openxmlformats.org/presentationml/2006/main">
  <p:tag name="AS_UNIQUEID" val="109"/>
</p:tagLst>
</file>

<file path=ppt/tags/tag152.xml><?xml version="1.0" encoding="utf-8"?>
<p:tagLst xmlns:p="http://schemas.openxmlformats.org/presentationml/2006/main">
  <p:tag name="AS_UNIQUEID" val="110"/>
</p:tagLst>
</file>

<file path=ppt/tags/tag153.xml><?xml version="1.0" encoding="utf-8"?>
<p:tagLst xmlns:p="http://schemas.openxmlformats.org/presentationml/2006/main">
  <p:tag name="AS_UNIQUEID" val="111"/>
</p:tagLst>
</file>

<file path=ppt/tags/tag154.xml><?xml version="1.0" encoding="utf-8"?>
<p:tagLst xmlns:p="http://schemas.openxmlformats.org/presentationml/2006/main">
  <p:tag name="AS_UNIQUEID" val="112"/>
</p:tagLst>
</file>

<file path=ppt/tags/tag155.xml><?xml version="1.0" encoding="utf-8"?>
<p:tagLst xmlns:p="http://schemas.openxmlformats.org/presentationml/2006/main">
  <p:tag name="AS_UNIQUEID" val="113"/>
</p:tagLst>
</file>

<file path=ppt/tags/tag156.xml><?xml version="1.0" encoding="utf-8"?>
<p:tagLst xmlns:p="http://schemas.openxmlformats.org/presentationml/2006/main">
  <p:tag name="AS_UNIQUEID" val="114"/>
</p:tagLst>
</file>

<file path=ppt/tags/tag157.xml><?xml version="1.0" encoding="utf-8"?>
<p:tagLst xmlns:p="http://schemas.openxmlformats.org/presentationml/2006/main">
  <p:tag name="AS_UNIQUEID" val="115"/>
</p:tagLst>
</file>

<file path=ppt/tags/tag158.xml><?xml version="1.0" encoding="utf-8"?>
<p:tagLst xmlns:p="http://schemas.openxmlformats.org/presentationml/2006/main">
  <p:tag name="AS_UNIQUEID" val="116"/>
</p:tagLst>
</file>

<file path=ppt/tags/tag159.xml><?xml version="1.0" encoding="utf-8"?>
<p:tagLst xmlns:p="http://schemas.openxmlformats.org/presentationml/2006/main">
  <p:tag name="AS_UNIQUEID" val="117"/>
</p:tagLst>
</file>

<file path=ppt/tags/tag16.xml><?xml version="1.0" encoding="utf-8"?>
<p:tagLst xmlns:p="http://schemas.openxmlformats.org/presentationml/2006/main">
  <p:tag name="AS_UNIQUEID" val="934"/>
</p:tagLst>
</file>

<file path=ppt/tags/tag160.xml><?xml version="1.0" encoding="utf-8"?>
<p:tagLst xmlns:p="http://schemas.openxmlformats.org/presentationml/2006/main">
  <p:tag name="AS_UNIQUEID" val="118"/>
</p:tagLst>
</file>

<file path=ppt/tags/tag161.xml><?xml version="1.0" encoding="utf-8"?>
<p:tagLst xmlns:p="http://schemas.openxmlformats.org/presentationml/2006/main">
  <p:tag name="AS_UNIQUEID" val="119"/>
</p:tagLst>
</file>

<file path=ppt/tags/tag162.xml><?xml version="1.0" encoding="utf-8"?>
<p:tagLst xmlns:p="http://schemas.openxmlformats.org/presentationml/2006/main">
  <p:tag name="AS_UNIQUEID" val="120"/>
</p:tagLst>
</file>

<file path=ppt/tags/tag163.xml><?xml version="1.0" encoding="utf-8"?>
<p:tagLst xmlns:p="http://schemas.openxmlformats.org/presentationml/2006/main">
  <p:tag name="AS_UNIQUEID" val="121"/>
</p:tagLst>
</file>

<file path=ppt/tags/tag164.xml><?xml version="1.0" encoding="utf-8"?>
<p:tagLst xmlns:p="http://schemas.openxmlformats.org/presentationml/2006/main">
  <p:tag name="AS_UNIQUEID" val="122"/>
</p:tagLst>
</file>

<file path=ppt/tags/tag165.xml><?xml version="1.0" encoding="utf-8"?>
<p:tagLst xmlns:p="http://schemas.openxmlformats.org/presentationml/2006/main">
  <p:tag name="AS_UNIQUEID" val="123"/>
</p:tagLst>
</file>

<file path=ppt/tags/tag166.xml><?xml version="1.0" encoding="utf-8"?>
<p:tagLst xmlns:p="http://schemas.openxmlformats.org/presentationml/2006/main">
  <p:tag name="AS_UNIQUEID" val="124"/>
</p:tagLst>
</file>

<file path=ppt/tags/tag167.xml><?xml version="1.0" encoding="utf-8"?>
<p:tagLst xmlns:p="http://schemas.openxmlformats.org/presentationml/2006/main">
  <p:tag name="AS_UNIQUEID" val="125"/>
</p:tagLst>
</file>

<file path=ppt/tags/tag168.xml><?xml version="1.0" encoding="utf-8"?>
<p:tagLst xmlns:p="http://schemas.openxmlformats.org/presentationml/2006/main">
  <p:tag name="AS_UNIQUEID" val="126"/>
</p:tagLst>
</file>

<file path=ppt/tags/tag169.xml><?xml version="1.0" encoding="utf-8"?>
<p:tagLst xmlns:p="http://schemas.openxmlformats.org/presentationml/2006/main">
  <p:tag name="AS_UNIQUEID" val="127"/>
</p:tagLst>
</file>

<file path=ppt/tags/tag17.xml><?xml version="1.0" encoding="utf-8"?>
<p:tagLst xmlns:p="http://schemas.openxmlformats.org/presentationml/2006/main">
  <p:tag name="AS_UNIQUEID" val="935"/>
</p:tagLst>
</file>

<file path=ppt/tags/tag170.xml><?xml version="1.0" encoding="utf-8"?>
<p:tagLst xmlns:p="http://schemas.openxmlformats.org/presentationml/2006/main">
  <p:tag name="AS_UNIQUEID" val="128"/>
</p:tagLst>
</file>

<file path=ppt/tags/tag171.xml><?xml version="1.0" encoding="utf-8"?>
<p:tagLst xmlns:p="http://schemas.openxmlformats.org/presentationml/2006/main">
  <p:tag name="AS_UNIQUEID" val="129"/>
</p:tagLst>
</file>

<file path=ppt/tags/tag172.xml><?xml version="1.0" encoding="utf-8"?>
<p:tagLst xmlns:p="http://schemas.openxmlformats.org/presentationml/2006/main">
  <p:tag name="AS_UNIQUEID" val="130"/>
</p:tagLst>
</file>

<file path=ppt/tags/tag173.xml><?xml version="1.0" encoding="utf-8"?>
<p:tagLst xmlns:p="http://schemas.openxmlformats.org/presentationml/2006/main">
  <p:tag name="AS_UNIQUEID" val="131"/>
</p:tagLst>
</file>

<file path=ppt/tags/tag174.xml><?xml version="1.0" encoding="utf-8"?>
<p:tagLst xmlns:p="http://schemas.openxmlformats.org/presentationml/2006/main">
  <p:tag name="AS_UNIQUEID" val="132"/>
</p:tagLst>
</file>

<file path=ppt/tags/tag175.xml><?xml version="1.0" encoding="utf-8"?>
<p:tagLst xmlns:p="http://schemas.openxmlformats.org/presentationml/2006/main">
  <p:tag name="AS_UNIQUEID" val="133"/>
</p:tagLst>
</file>

<file path=ppt/tags/tag176.xml><?xml version="1.0" encoding="utf-8"?>
<p:tagLst xmlns:p="http://schemas.openxmlformats.org/presentationml/2006/main">
  <p:tag name="AS_UNIQUEID" val="134"/>
</p:tagLst>
</file>

<file path=ppt/tags/tag177.xml><?xml version="1.0" encoding="utf-8"?>
<p:tagLst xmlns:p="http://schemas.openxmlformats.org/presentationml/2006/main">
  <p:tag name="AS_UNIQUEID" val="135"/>
</p:tagLst>
</file>

<file path=ppt/tags/tag178.xml><?xml version="1.0" encoding="utf-8"?>
<p:tagLst xmlns:p="http://schemas.openxmlformats.org/presentationml/2006/main">
  <p:tag name="AS_UNIQUEID" val="136"/>
</p:tagLst>
</file>

<file path=ppt/tags/tag179.xml><?xml version="1.0" encoding="utf-8"?>
<p:tagLst xmlns:p="http://schemas.openxmlformats.org/presentationml/2006/main">
  <p:tag name="AS_UNIQUEID" val="137"/>
</p:tagLst>
</file>

<file path=ppt/tags/tag18.xml><?xml version="1.0" encoding="utf-8"?>
<p:tagLst xmlns:p="http://schemas.openxmlformats.org/presentationml/2006/main">
  <p:tag name="AS_UNIQUEID" val="936"/>
</p:tagLst>
</file>

<file path=ppt/tags/tag180.xml><?xml version="1.0" encoding="utf-8"?>
<p:tagLst xmlns:p="http://schemas.openxmlformats.org/presentationml/2006/main">
  <p:tag name="AS_UNIQUEID" val="138"/>
</p:tagLst>
</file>

<file path=ppt/tags/tag181.xml><?xml version="1.0" encoding="utf-8"?>
<p:tagLst xmlns:p="http://schemas.openxmlformats.org/presentationml/2006/main">
  <p:tag name="AS_UNIQUEID" val="139"/>
</p:tagLst>
</file>

<file path=ppt/tags/tag182.xml><?xml version="1.0" encoding="utf-8"?>
<p:tagLst xmlns:p="http://schemas.openxmlformats.org/presentationml/2006/main">
  <p:tag name="AS_UNIQUEID" val="140"/>
</p:tagLst>
</file>

<file path=ppt/tags/tag183.xml><?xml version="1.0" encoding="utf-8"?>
<p:tagLst xmlns:p="http://schemas.openxmlformats.org/presentationml/2006/main">
  <p:tag name="AS_UNIQUEID" val="141"/>
</p:tagLst>
</file>

<file path=ppt/tags/tag184.xml><?xml version="1.0" encoding="utf-8"?>
<p:tagLst xmlns:p="http://schemas.openxmlformats.org/presentationml/2006/main">
  <p:tag name="AS_UNIQUEID" val="142"/>
</p:tagLst>
</file>

<file path=ppt/tags/tag185.xml><?xml version="1.0" encoding="utf-8"?>
<p:tagLst xmlns:p="http://schemas.openxmlformats.org/presentationml/2006/main">
  <p:tag name="AS_UNIQUEID" val="143"/>
</p:tagLst>
</file>

<file path=ppt/tags/tag186.xml><?xml version="1.0" encoding="utf-8"?>
<p:tagLst xmlns:p="http://schemas.openxmlformats.org/presentationml/2006/main">
  <p:tag name="AS_UNIQUEID" val="144"/>
</p:tagLst>
</file>

<file path=ppt/tags/tag187.xml><?xml version="1.0" encoding="utf-8"?>
<p:tagLst xmlns:p="http://schemas.openxmlformats.org/presentationml/2006/main">
  <p:tag name="AS_UNIQUEID" val="145"/>
</p:tagLst>
</file>

<file path=ppt/tags/tag188.xml><?xml version="1.0" encoding="utf-8"?>
<p:tagLst xmlns:p="http://schemas.openxmlformats.org/presentationml/2006/main">
  <p:tag name="AS_UNIQUEID" val="146"/>
</p:tagLst>
</file>

<file path=ppt/tags/tag189.xml><?xml version="1.0" encoding="utf-8"?>
<p:tagLst xmlns:p="http://schemas.openxmlformats.org/presentationml/2006/main">
  <p:tag name="AS_UNIQUEID" val="147"/>
</p:tagLst>
</file>

<file path=ppt/tags/tag19.xml><?xml version="1.0" encoding="utf-8"?>
<p:tagLst xmlns:p="http://schemas.openxmlformats.org/presentationml/2006/main">
  <p:tag name="AS_UNIQUEID" val="937"/>
</p:tagLst>
</file>

<file path=ppt/tags/tag190.xml><?xml version="1.0" encoding="utf-8"?>
<p:tagLst xmlns:p="http://schemas.openxmlformats.org/presentationml/2006/main">
  <p:tag name="AS_UNIQUEID" val="148"/>
</p:tagLst>
</file>

<file path=ppt/tags/tag191.xml><?xml version="1.0" encoding="utf-8"?>
<p:tagLst xmlns:p="http://schemas.openxmlformats.org/presentationml/2006/main">
  <p:tag name="AS_UNIQUEID" val="149"/>
</p:tagLst>
</file>

<file path=ppt/tags/tag192.xml><?xml version="1.0" encoding="utf-8"?>
<p:tagLst xmlns:p="http://schemas.openxmlformats.org/presentationml/2006/main">
  <p:tag name="AS_UNIQUEID" val="150"/>
</p:tagLst>
</file>

<file path=ppt/tags/tag193.xml><?xml version="1.0" encoding="utf-8"?>
<p:tagLst xmlns:p="http://schemas.openxmlformats.org/presentationml/2006/main">
  <p:tag name="AS_UNIQUEID" val="151"/>
</p:tagLst>
</file>

<file path=ppt/tags/tag194.xml><?xml version="1.0" encoding="utf-8"?>
<p:tagLst xmlns:p="http://schemas.openxmlformats.org/presentationml/2006/main">
  <p:tag name="AS_UNIQUEID" val="152"/>
</p:tagLst>
</file>

<file path=ppt/tags/tag195.xml><?xml version="1.0" encoding="utf-8"?>
<p:tagLst xmlns:p="http://schemas.openxmlformats.org/presentationml/2006/main">
  <p:tag name="AS_UNIQUEID" val="153"/>
</p:tagLst>
</file>

<file path=ppt/tags/tag196.xml><?xml version="1.0" encoding="utf-8"?>
<p:tagLst xmlns:p="http://schemas.openxmlformats.org/presentationml/2006/main">
  <p:tag name="AS_UNIQUEID" val="154"/>
</p:tagLst>
</file>

<file path=ppt/tags/tag197.xml><?xml version="1.0" encoding="utf-8"?>
<p:tagLst xmlns:p="http://schemas.openxmlformats.org/presentationml/2006/main">
  <p:tag name="AS_UNIQUEID" val="155"/>
</p:tagLst>
</file>

<file path=ppt/tags/tag198.xml><?xml version="1.0" encoding="utf-8"?>
<p:tagLst xmlns:p="http://schemas.openxmlformats.org/presentationml/2006/main">
  <p:tag name="AS_UNIQUEID" val="156"/>
</p:tagLst>
</file>

<file path=ppt/tags/tag199.xml><?xml version="1.0" encoding="utf-8"?>
<p:tagLst xmlns:p="http://schemas.openxmlformats.org/presentationml/2006/main">
  <p:tag name="AS_UNIQUEID" val="157"/>
</p:tagLst>
</file>

<file path=ppt/tags/tag2.xml><?xml version="1.0" encoding="utf-8"?>
<p:tagLst xmlns:p="http://schemas.openxmlformats.org/presentationml/2006/main">
  <p:tag name="KSO_WM_UNIT_TABLE_BEAUTIFY" val="smartTable{e033edd7-17ef-4613-8fc6-6b4849dd7397}"/>
  <p:tag name="TABLE_ENDDRAG_ORIGIN_RECT" val="774*429"/>
  <p:tag name="TABLE_ENDDRAG_RECT" val="73*98*774*423"/>
</p:tagLst>
</file>

<file path=ppt/tags/tag20.xml><?xml version="1.0" encoding="utf-8"?>
<p:tagLst xmlns:p="http://schemas.openxmlformats.org/presentationml/2006/main">
  <p:tag name="KSO_WM_TEMPLATE_CATEGORY" val="custom"/>
  <p:tag name="KSO_WM_TEMPLATE_INDEX" val="20190794"/>
</p:tagLst>
</file>

<file path=ppt/tags/tag200.xml><?xml version="1.0" encoding="utf-8"?>
<p:tagLst xmlns:p="http://schemas.openxmlformats.org/presentationml/2006/main">
  <p:tag name="AS_UNIQUEID" val="158"/>
</p:tagLst>
</file>

<file path=ppt/tags/tag201.xml><?xml version="1.0" encoding="utf-8"?>
<p:tagLst xmlns:p="http://schemas.openxmlformats.org/presentationml/2006/main">
  <p:tag name="AS_UNIQUEID" val="159"/>
</p:tagLst>
</file>

<file path=ppt/tags/tag202.xml><?xml version="1.0" encoding="utf-8"?>
<p:tagLst xmlns:p="http://schemas.openxmlformats.org/presentationml/2006/main">
  <p:tag name="AS_UNIQUEID" val="160"/>
</p:tagLst>
</file>

<file path=ppt/tags/tag203.xml><?xml version="1.0" encoding="utf-8"?>
<p:tagLst xmlns:p="http://schemas.openxmlformats.org/presentationml/2006/main">
  <p:tag name="AS_UNIQUEID" val="161"/>
</p:tagLst>
</file>

<file path=ppt/tags/tag204.xml><?xml version="1.0" encoding="utf-8"?>
<p:tagLst xmlns:p="http://schemas.openxmlformats.org/presentationml/2006/main">
  <p:tag name="AS_UNIQUEID" val="162"/>
</p:tagLst>
</file>

<file path=ppt/tags/tag205.xml><?xml version="1.0" encoding="utf-8"?>
<p:tagLst xmlns:p="http://schemas.openxmlformats.org/presentationml/2006/main">
  <p:tag name="AS_UNIQUEID" val="163"/>
</p:tagLst>
</file>

<file path=ppt/tags/tag206.xml><?xml version="1.0" encoding="utf-8"?>
<p:tagLst xmlns:p="http://schemas.openxmlformats.org/presentationml/2006/main">
  <p:tag name="AS_UNIQUEID" val="164"/>
</p:tagLst>
</file>

<file path=ppt/tags/tag207.xml><?xml version="1.0" encoding="utf-8"?>
<p:tagLst xmlns:p="http://schemas.openxmlformats.org/presentationml/2006/main">
  <p:tag name="AS_UNIQUEID" val="165"/>
</p:tagLst>
</file>

<file path=ppt/tags/tag208.xml><?xml version="1.0" encoding="utf-8"?>
<p:tagLst xmlns:p="http://schemas.openxmlformats.org/presentationml/2006/main">
  <p:tag name="AS_UNIQUEID" val="166"/>
</p:tagLst>
</file>

<file path=ppt/tags/tag209.xml><?xml version="1.0" encoding="utf-8"?>
<p:tagLst xmlns:p="http://schemas.openxmlformats.org/presentationml/2006/main">
  <p:tag name="AS_UNIQUEID" val="167"/>
</p:tagLst>
</file>

<file path=ppt/tags/tag21.xml><?xml version="1.0" encoding="utf-8"?>
<p:tagLst xmlns:p="http://schemas.openxmlformats.org/presentationml/2006/main">
  <p:tag name="AS_UNIQUEID" val="942"/>
</p:tagLst>
</file>

<file path=ppt/tags/tag210.xml><?xml version="1.0" encoding="utf-8"?>
<p:tagLst xmlns:p="http://schemas.openxmlformats.org/presentationml/2006/main">
  <p:tag name="AS_UNIQUEID" val="168"/>
</p:tagLst>
</file>

<file path=ppt/tags/tag211.xml><?xml version="1.0" encoding="utf-8"?>
<p:tagLst xmlns:p="http://schemas.openxmlformats.org/presentationml/2006/main">
  <p:tag name="AS_UNIQUEID" val="169"/>
</p:tagLst>
</file>

<file path=ppt/tags/tag212.xml><?xml version="1.0" encoding="utf-8"?>
<p:tagLst xmlns:p="http://schemas.openxmlformats.org/presentationml/2006/main">
  <p:tag name="AS_UNIQUEID" val="170"/>
</p:tagLst>
</file>

<file path=ppt/tags/tag213.xml><?xml version="1.0" encoding="utf-8"?>
<p:tagLst xmlns:p="http://schemas.openxmlformats.org/presentationml/2006/main">
  <p:tag name="AS_UNIQUEID" val="171"/>
</p:tagLst>
</file>

<file path=ppt/tags/tag214.xml><?xml version="1.0" encoding="utf-8"?>
<p:tagLst xmlns:p="http://schemas.openxmlformats.org/presentationml/2006/main">
  <p:tag name="AS_UNIQUEID" val="172"/>
</p:tagLst>
</file>

<file path=ppt/tags/tag215.xml><?xml version="1.0" encoding="utf-8"?>
<p:tagLst xmlns:p="http://schemas.openxmlformats.org/presentationml/2006/main">
  <p:tag name="AS_UNIQUEID" val="173"/>
</p:tagLst>
</file>

<file path=ppt/tags/tag216.xml><?xml version="1.0" encoding="utf-8"?>
<p:tagLst xmlns:p="http://schemas.openxmlformats.org/presentationml/2006/main">
  <p:tag name="AS_UNIQUEID" val="174"/>
</p:tagLst>
</file>

<file path=ppt/tags/tag217.xml><?xml version="1.0" encoding="utf-8"?>
<p:tagLst xmlns:p="http://schemas.openxmlformats.org/presentationml/2006/main">
  <p:tag name="AS_UNIQUEID" val="175"/>
</p:tagLst>
</file>

<file path=ppt/tags/tag218.xml><?xml version="1.0" encoding="utf-8"?>
<p:tagLst xmlns:p="http://schemas.openxmlformats.org/presentationml/2006/main">
  <p:tag name="AS_UNIQUEID" val="176"/>
</p:tagLst>
</file>

<file path=ppt/tags/tag219.xml><?xml version="1.0" encoding="utf-8"?>
<p:tagLst xmlns:p="http://schemas.openxmlformats.org/presentationml/2006/main">
  <p:tag name="AS_UNIQUEID" val="177"/>
</p:tagLst>
</file>

<file path=ppt/tags/tag22.xml><?xml version="1.0" encoding="utf-8"?>
<p:tagLst xmlns:p="http://schemas.openxmlformats.org/presentationml/2006/main">
  <p:tag name="AS_UNIQUEID" val="0"/>
</p:tagLst>
</file>

<file path=ppt/tags/tag220.xml><?xml version="1.0" encoding="utf-8"?>
<p:tagLst xmlns:p="http://schemas.openxmlformats.org/presentationml/2006/main">
  <p:tag name="AS_UNIQUEID" val="178"/>
</p:tagLst>
</file>

<file path=ppt/tags/tag221.xml><?xml version="1.0" encoding="utf-8"?>
<p:tagLst xmlns:p="http://schemas.openxmlformats.org/presentationml/2006/main">
  <p:tag name="AS_UNIQUEID" val="179"/>
</p:tagLst>
</file>

<file path=ppt/tags/tag222.xml><?xml version="1.0" encoding="utf-8"?>
<p:tagLst xmlns:p="http://schemas.openxmlformats.org/presentationml/2006/main">
  <p:tag name="AS_UNIQUEID" val="180"/>
</p:tagLst>
</file>

<file path=ppt/tags/tag223.xml><?xml version="1.0" encoding="utf-8"?>
<p:tagLst xmlns:p="http://schemas.openxmlformats.org/presentationml/2006/main">
  <p:tag name="AS_UNIQUEID" val="181"/>
</p:tagLst>
</file>

<file path=ppt/tags/tag224.xml><?xml version="1.0" encoding="utf-8"?>
<p:tagLst xmlns:p="http://schemas.openxmlformats.org/presentationml/2006/main">
  <p:tag name="AS_UNIQUEID" val="182"/>
</p:tagLst>
</file>

<file path=ppt/tags/tag225.xml><?xml version="1.0" encoding="utf-8"?>
<p:tagLst xmlns:p="http://schemas.openxmlformats.org/presentationml/2006/main">
  <p:tag name="AS_UNIQUEID" val="183"/>
</p:tagLst>
</file>

<file path=ppt/tags/tag226.xml><?xml version="1.0" encoding="utf-8"?>
<p:tagLst xmlns:p="http://schemas.openxmlformats.org/presentationml/2006/main">
  <p:tag name="AS_UNIQUEID" val="184"/>
</p:tagLst>
</file>

<file path=ppt/tags/tag227.xml><?xml version="1.0" encoding="utf-8"?>
<p:tagLst xmlns:p="http://schemas.openxmlformats.org/presentationml/2006/main">
  <p:tag name="AS_UNIQUEID" val="185"/>
</p:tagLst>
</file>

<file path=ppt/tags/tag228.xml><?xml version="1.0" encoding="utf-8"?>
<p:tagLst xmlns:p="http://schemas.openxmlformats.org/presentationml/2006/main">
  <p:tag name="AS_UNIQUEID" val="186"/>
</p:tagLst>
</file>

<file path=ppt/tags/tag229.xml><?xml version="1.0" encoding="utf-8"?>
<p:tagLst xmlns:p="http://schemas.openxmlformats.org/presentationml/2006/main">
  <p:tag name="AS_UNIQUEID" val="187"/>
</p:tagLst>
</file>

<file path=ppt/tags/tag23.xml><?xml version="1.0" encoding="utf-8"?>
<p:tagLst xmlns:p="http://schemas.openxmlformats.org/presentationml/2006/main">
  <p:tag name="AS_UNIQUEID" val="943"/>
</p:tagLst>
</file>

<file path=ppt/tags/tag230.xml><?xml version="1.0" encoding="utf-8"?>
<p:tagLst xmlns:p="http://schemas.openxmlformats.org/presentationml/2006/main">
  <p:tag name="AS_UNIQUEID" val="188"/>
</p:tagLst>
</file>

<file path=ppt/tags/tag231.xml><?xml version="1.0" encoding="utf-8"?>
<p:tagLst xmlns:p="http://schemas.openxmlformats.org/presentationml/2006/main">
  <p:tag name="AS_UNIQUEID" val="189"/>
</p:tagLst>
</file>

<file path=ppt/tags/tag232.xml><?xml version="1.0" encoding="utf-8"?>
<p:tagLst xmlns:p="http://schemas.openxmlformats.org/presentationml/2006/main">
  <p:tag name="AS_UNIQUEID" val="190"/>
</p:tagLst>
</file>

<file path=ppt/tags/tag233.xml><?xml version="1.0" encoding="utf-8"?>
<p:tagLst xmlns:p="http://schemas.openxmlformats.org/presentationml/2006/main">
  <p:tag name="AS_UNIQUEID" val="191"/>
</p:tagLst>
</file>

<file path=ppt/tags/tag234.xml><?xml version="1.0" encoding="utf-8"?>
<p:tagLst xmlns:p="http://schemas.openxmlformats.org/presentationml/2006/main">
  <p:tag name="AS_UNIQUEID" val="192"/>
</p:tagLst>
</file>

<file path=ppt/tags/tag235.xml><?xml version="1.0" encoding="utf-8"?>
<p:tagLst xmlns:p="http://schemas.openxmlformats.org/presentationml/2006/main">
  <p:tag name="AS_UNIQUEID" val="193"/>
</p:tagLst>
</file>

<file path=ppt/tags/tag236.xml><?xml version="1.0" encoding="utf-8"?>
<p:tagLst xmlns:p="http://schemas.openxmlformats.org/presentationml/2006/main">
  <p:tag name="AS_UNIQUEID" val="194"/>
</p:tagLst>
</file>

<file path=ppt/tags/tag237.xml><?xml version="1.0" encoding="utf-8"?>
<p:tagLst xmlns:p="http://schemas.openxmlformats.org/presentationml/2006/main">
  <p:tag name="AS_UNIQUEID" val="195"/>
</p:tagLst>
</file>

<file path=ppt/tags/tag238.xml><?xml version="1.0" encoding="utf-8"?>
<p:tagLst xmlns:p="http://schemas.openxmlformats.org/presentationml/2006/main">
  <p:tag name="AS_UNIQUEID" val="196"/>
</p:tagLst>
</file>

<file path=ppt/tags/tag239.xml><?xml version="1.0" encoding="utf-8"?>
<p:tagLst xmlns:p="http://schemas.openxmlformats.org/presentationml/2006/main">
  <p:tag name="AS_UNIQUEID" val="197"/>
</p:tagLst>
</file>

<file path=ppt/tags/tag24.xml><?xml version="1.0" encoding="utf-8"?>
<p:tagLst xmlns:p="http://schemas.openxmlformats.org/presentationml/2006/main">
  <p:tag name="AS_UNIQUEID" val="944"/>
</p:tagLst>
</file>

<file path=ppt/tags/tag240.xml><?xml version="1.0" encoding="utf-8"?>
<p:tagLst xmlns:p="http://schemas.openxmlformats.org/presentationml/2006/main">
  <p:tag name="AS_UNIQUEID" val="198"/>
</p:tagLst>
</file>

<file path=ppt/tags/tag241.xml><?xml version="1.0" encoding="utf-8"?>
<p:tagLst xmlns:p="http://schemas.openxmlformats.org/presentationml/2006/main">
  <p:tag name="AS_UNIQUEID" val="199"/>
</p:tagLst>
</file>

<file path=ppt/tags/tag242.xml><?xml version="1.0" encoding="utf-8"?>
<p:tagLst xmlns:p="http://schemas.openxmlformats.org/presentationml/2006/main">
  <p:tag name="AS_UNIQUEID" val="200"/>
</p:tagLst>
</file>

<file path=ppt/tags/tag243.xml><?xml version="1.0" encoding="utf-8"?>
<p:tagLst xmlns:p="http://schemas.openxmlformats.org/presentationml/2006/main">
  <p:tag name="AS_UNIQUEID" val="201"/>
</p:tagLst>
</file>

<file path=ppt/tags/tag244.xml><?xml version="1.0" encoding="utf-8"?>
<p:tagLst xmlns:p="http://schemas.openxmlformats.org/presentationml/2006/main">
  <p:tag name="AS_UNIQUEID" val="202"/>
</p:tagLst>
</file>

<file path=ppt/tags/tag245.xml><?xml version="1.0" encoding="utf-8"?>
<p:tagLst xmlns:p="http://schemas.openxmlformats.org/presentationml/2006/main">
  <p:tag name="AS_UNIQUEID" val="203"/>
</p:tagLst>
</file>

<file path=ppt/tags/tag246.xml><?xml version="1.0" encoding="utf-8"?>
<p:tagLst xmlns:p="http://schemas.openxmlformats.org/presentationml/2006/main">
  <p:tag name="AS_UNIQUEID" val="204"/>
</p:tagLst>
</file>

<file path=ppt/tags/tag247.xml><?xml version="1.0" encoding="utf-8"?>
<p:tagLst xmlns:p="http://schemas.openxmlformats.org/presentationml/2006/main">
  <p:tag name="AS_UNIQUEID" val="205"/>
</p:tagLst>
</file>

<file path=ppt/tags/tag248.xml><?xml version="1.0" encoding="utf-8"?>
<p:tagLst xmlns:p="http://schemas.openxmlformats.org/presentationml/2006/main">
  <p:tag name="AS_UNIQUEID" val="206"/>
</p:tagLst>
</file>

<file path=ppt/tags/tag249.xml><?xml version="1.0" encoding="utf-8"?>
<p:tagLst xmlns:p="http://schemas.openxmlformats.org/presentationml/2006/main">
  <p:tag name="AS_UNIQUEID" val="207"/>
</p:tagLst>
</file>

<file path=ppt/tags/tag25.xml><?xml version="1.0" encoding="utf-8"?>
<p:tagLst xmlns:p="http://schemas.openxmlformats.org/presentationml/2006/main">
  <p:tag name="AS_UNIQUEID" val="945"/>
</p:tagLst>
</file>

<file path=ppt/tags/tag250.xml><?xml version="1.0" encoding="utf-8"?>
<p:tagLst xmlns:p="http://schemas.openxmlformats.org/presentationml/2006/main">
  <p:tag name="AS_UNIQUEID" val="208"/>
</p:tagLst>
</file>

<file path=ppt/tags/tag251.xml><?xml version="1.0" encoding="utf-8"?>
<p:tagLst xmlns:p="http://schemas.openxmlformats.org/presentationml/2006/main">
  <p:tag name="AS_UNIQUEID" val="209"/>
</p:tagLst>
</file>

<file path=ppt/tags/tag252.xml><?xml version="1.0" encoding="utf-8"?>
<p:tagLst xmlns:p="http://schemas.openxmlformats.org/presentationml/2006/main">
  <p:tag name="AS_UNIQUEID" val="210"/>
</p:tagLst>
</file>

<file path=ppt/tags/tag253.xml><?xml version="1.0" encoding="utf-8"?>
<p:tagLst xmlns:p="http://schemas.openxmlformats.org/presentationml/2006/main">
  <p:tag name="AS_UNIQUEID" val="211"/>
</p:tagLst>
</file>

<file path=ppt/tags/tag254.xml><?xml version="1.0" encoding="utf-8"?>
<p:tagLst xmlns:p="http://schemas.openxmlformats.org/presentationml/2006/main">
  <p:tag name="AS_UNIQUEID" val="212"/>
</p:tagLst>
</file>

<file path=ppt/tags/tag255.xml><?xml version="1.0" encoding="utf-8"?>
<p:tagLst xmlns:p="http://schemas.openxmlformats.org/presentationml/2006/main">
  <p:tag name="AS_UNIQUEID" val="213"/>
</p:tagLst>
</file>

<file path=ppt/tags/tag256.xml><?xml version="1.0" encoding="utf-8"?>
<p:tagLst xmlns:p="http://schemas.openxmlformats.org/presentationml/2006/main">
  <p:tag name="AS_UNIQUEID" val="214"/>
</p:tagLst>
</file>

<file path=ppt/tags/tag257.xml><?xml version="1.0" encoding="utf-8"?>
<p:tagLst xmlns:p="http://schemas.openxmlformats.org/presentationml/2006/main">
  <p:tag name="AS_UNIQUEID" val="215"/>
</p:tagLst>
</file>

<file path=ppt/tags/tag258.xml><?xml version="1.0" encoding="utf-8"?>
<p:tagLst xmlns:p="http://schemas.openxmlformats.org/presentationml/2006/main">
  <p:tag name="AS_UNIQUEID" val="216"/>
</p:tagLst>
</file>

<file path=ppt/tags/tag259.xml><?xml version="1.0" encoding="utf-8"?>
<p:tagLst xmlns:p="http://schemas.openxmlformats.org/presentationml/2006/main">
  <p:tag name="AS_UNIQUEID" val="217"/>
</p:tagLst>
</file>

<file path=ppt/tags/tag26.xml><?xml version="1.0" encoding="utf-8"?>
<p:tagLst xmlns:p="http://schemas.openxmlformats.org/presentationml/2006/main">
  <p:tag name="AS_UNIQUEID" val="946"/>
</p:tagLst>
</file>

<file path=ppt/tags/tag260.xml><?xml version="1.0" encoding="utf-8"?>
<p:tagLst xmlns:p="http://schemas.openxmlformats.org/presentationml/2006/main">
  <p:tag name="AS_UNIQUEID" val="218"/>
</p:tagLst>
</file>

<file path=ppt/tags/tag261.xml><?xml version="1.0" encoding="utf-8"?>
<p:tagLst xmlns:p="http://schemas.openxmlformats.org/presentationml/2006/main">
  <p:tag name="AS_UNIQUEID" val="219"/>
</p:tagLst>
</file>

<file path=ppt/tags/tag262.xml><?xml version="1.0" encoding="utf-8"?>
<p:tagLst xmlns:p="http://schemas.openxmlformats.org/presentationml/2006/main">
  <p:tag name="AS_UNIQUEID" val="220"/>
</p:tagLst>
</file>

<file path=ppt/tags/tag263.xml><?xml version="1.0" encoding="utf-8"?>
<p:tagLst xmlns:p="http://schemas.openxmlformats.org/presentationml/2006/main">
  <p:tag name="AS_UNIQUEID" val="221"/>
</p:tagLst>
</file>

<file path=ppt/tags/tag264.xml><?xml version="1.0" encoding="utf-8"?>
<p:tagLst xmlns:p="http://schemas.openxmlformats.org/presentationml/2006/main">
  <p:tag name="AS_UNIQUEID" val="222"/>
</p:tagLst>
</file>

<file path=ppt/tags/tag265.xml><?xml version="1.0" encoding="utf-8"?>
<p:tagLst xmlns:p="http://schemas.openxmlformats.org/presentationml/2006/main">
  <p:tag name="AS_UNIQUEID" val="223"/>
</p:tagLst>
</file>

<file path=ppt/tags/tag266.xml><?xml version="1.0" encoding="utf-8"?>
<p:tagLst xmlns:p="http://schemas.openxmlformats.org/presentationml/2006/main">
  <p:tag name="AS_UNIQUEID" val="224"/>
</p:tagLst>
</file>

<file path=ppt/tags/tag267.xml><?xml version="1.0" encoding="utf-8"?>
<p:tagLst xmlns:p="http://schemas.openxmlformats.org/presentationml/2006/main">
  <p:tag name="AS_UNIQUEID" val="225"/>
</p:tagLst>
</file>

<file path=ppt/tags/tag268.xml><?xml version="1.0" encoding="utf-8"?>
<p:tagLst xmlns:p="http://schemas.openxmlformats.org/presentationml/2006/main">
  <p:tag name="AS_UNIQUEID" val="226"/>
</p:tagLst>
</file>

<file path=ppt/tags/tag269.xml><?xml version="1.0" encoding="utf-8"?>
<p:tagLst xmlns:p="http://schemas.openxmlformats.org/presentationml/2006/main">
  <p:tag name="AS_UNIQUEID" val="227"/>
</p:tagLst>
</file>

<file path=ppt/tags/tag27.xml><?xml version="1.0" encoding="utf-8"?>
<p:tagLst xmlns:p="http://schemas.openxmlformats.org/presentationml/2006/main">
  <p:tag name="AS_UNIQUEID" val="947"/>
</p:tagLst>
</file>

<file path=ppt/tags/tag270.xml><?xml version="1.0" encoding="utf-8"?>
<p:tagLst xmlns:p="http://schemas.openxmlformats.org/presentationml/2006/main">
  <p:tag name="AS_UNIQUEID" val="228"/>
</p:tagLst>
</file>

<file path=ppt/tags/tag271.xml><?xml version="1.0" encoding="utf-8"?>
<p:tagLst xmlns:p="http://schemas.openxmlformats.org/presentationml/2006/main">
  <p:tag name="AS_UNIQUEID" val="229"/>
</p:tagLst>
</file>

<file path=ppt/tags/tag272.xml><?xml version="1.0" encoding="utf-8"?>
<p:tagLst xmlns:p="http://schemas.openxmlformats.org/presentationml/2006/main">
  <p:tag name="AS_UNIQUEID" val="230"/>
</p:tagLst>
</file>

<file path=ppt/tags/tag273.xml><?xml version="1.0" encoding="utf-8"?>
<p:tagLst xmlns:p="http://schemas.openxmlformats.org/presentationml/2006/main">
  <p:tag name="KSO_WM_TEMPLATE_CATEGORY" val="custom"/>
  <p:tag name="KSO_WM_TEMPLATE_INDEX" val="20190794"/>
</p:tagLst>
</file>

<file path=ppt/tags/tag274.xml><?xml version="1.0" encoding="utf-8"?>
<p:tagLst xmlns:p="http://schemas.openxmlformats.org/presentationml/2006/main">
  <p:tag name="AS_UNIQUEID" val="2"/>
</p:tagLst>
</file>

<file path=ppt/tags/tag275.xml><?xml version="1.0" encoding="utf-8"?>
<p:tagLst xmlns:p="http://schemas.openxmlformats.org/presentationml/2006/main">
  <p:tag name="AS_UNIQUEID" val="3"/>
</p:tagLst>
</file>

<file path=ppt/tags/tag276.xml><?xml version="1.0" encoding="utf-8"?>
<p:tagLst xmlns:p="http://schemas.openxmlformats.org/presentationml/2006/main">
  <p:tag name="AS_UNIQUEID" val="232"/>
</p:tagLst>
</file>

<file path=ppt/tags/tag277.xml><?xml version="1.0" encoding="utf-8"?>
<p:tagLst xmlns:p="http://schemas.openxmlformats.org/presentationml/2006/main">
  <p:tag name="AS_UNIQUEID" val="233"/>
</p:tagLst>
</file>

<file path=ppt/tags/tag278.xml><?xml version="1.0" encoding="utf-8"?>
<p:tagLst xmlns:p="http://schemas.openxmlformats.org/presentationml/2006/main">
  <p:tag name="AS_UNIQUEID" val="234"/>
</p:tagLst>
</file>

<file path=ppt/tags/tag279.xml><?xml version="1.0" encoding="utf-8"?>
<p:tagLst xmlns:p="http://schemas.openxmlformats.org/presentationml/2006/main">
  <p:tag name="AS_UNIQUEID" val="235"/>
</p:tagLst>
</file>

<file path=ppt/tags/tag28.xml><?xml version="1.0" encoding="utf-8"?>
<p:tagLst xmlns:p="http://schemas.openxmlformats.org/presentationml/2006/main">
  <p:tag name="AS_UNIQUEID" val="948"/>
</p:tagLst>
</file>

<file path=ppt/tags/tag280.xml><?xml version="1.0" encoding="utf-8"?>
<p:tagLst xmlns:p="http://schemas.openxmlformats.org/presentationml/2006/main">
  <p:tag name="AS_UNIQUEID" val="236"/>
</p:tagLst>
</file>

<file path=ppt/tags/tag281.xml><?xml version="1.0" encoding="utf-8"?>
<p:tagLst xmlns:p="http://schemas.openxmlformats.org/presentationml/2006/main">
  <p:tag name="AS_UNIQUEID" val="237"/>
</p:tagLst>
</file>

<file path=ppt/tags/tag282.xml><?xml version="1.0" encoding="utf-8"?>
<p:tagLst xmlns:p="http://schemas.openxmlformats.org/presentationml/2006/main">
  <p:tag name="AS_UNIQUEID" val="238"/>
</p:tagLst>
</file>

<file path=ppt/tags/tag283.xml><?xml version="1.0" encoding="utf-8"?>
<p:tagLst xmlns:p="http://schemas.openxmlformats.org/presentationml/2006/main">
  <p:tag name="AS_UNIQUEID" val="239"/>
</p:tagLst>
</file>

<file path=ppt/tags/tag284.xml><?xml version="1.0" encoding="utf-8"?>
<p:tagLst xmlns:p="http://schemas.openxmlformats.org/presentationml/2006/main">
  <p:tag name="KSO_WM_TEMPLATE_CATEGORY" val="custom"/>
  <p:tag name="KSO_WM_TEMPLATE_INDEX" val="20190794"/>
</p:tagLst>
</file>

<file path=ppt/tags/tag285.xml><?xml version="1.0" encoding="utf-8"?>
<p:tagLst xmlns:p="http://schemas.openxmlformats.org/presentationml/2006/main">
  <p:tag name="AS_UNIQUEID" val="241"/>
</p:tagLst>
</file>

<file path=ppt/tags/tag286.xml><?xml version="1.0" encoding="utf-8"?>
<p:tagLst xmlns:p="http://schemas.openxmlformats.org/presentationml/2006/main">
  <p:tag name="AS_UNIQUEID" val="242"/>
</p:tagLst>
</file>

<file path=ppt/tags/tag287.xml><?xml version="1.0" encoding="utf-8"?>
<p:tagLst xmlns:p="http://schemas.openxmlformats.org/presentationml/2006/main">
  <p:tag name="AS_UNIQUEID" val="243"/>
</p:tagLst>
</file>

<file path=ppt/tags/tag288.xml><?xml version="1.0" encoding="utf-8"?>
<p:tagLst xmlns:p="http://schemas.openxmlformats.org/presentationml/2006/main">
  <p:tag name="AS_UNIQUEID" val="244"/>
</p:tagLst>
</file>

<file path=ppt/tags/tag289.xml><?xml version="1.0" encoding="utf-8"?>
<p:tagLst xmlns:p="http://schemas.openxmlformats.org/presentationml/2006/main">
  <p:tag name="AS_UNIQUEID" val="246"/>
</p:tagLst>
</file>

<file path=ppt/tags/tag29.xml><?xml version="1.0" encoding="utf-8"?>
<p:tagLst xmlns:p="http://schemas.openxmlformats.org/presentationml/2006/main">
  <p:tag name="AS_UNIQUEID" val="949"/>
</p:tagLst>
</file>

<file path=ppt/tags/tag290.xml><?xml version="1.0" encoding="utf-8"?>
<p:tagLst xmlns:p="http://schemas.openxmlformats.org/presentationml/2006/main">
  <p:tag name="KSO_WM_BEAUTIFY_FLAG" val="#wm#"/>
  <p:tag name="KSO_WM_TEMPLATE_CATEGORY" val="custom"/>
  <p:tag name="KSO_WM_TEMPLATE_INDEX" val="20190794"/>
</p:tagLst>
</file>

<file path=ppt/tags/tag291.xml><?xml version="1.0" encoding="utf-8"?>
<p:tagLst xmlns:p="http://schemas.openxmlformats.org/presentationml/2006/main">
  <p:tag name="AS_UNIQUEID" val="266"/>
</p:tagLst>
</file>

<file path=ppt/tags/tag292.xml><?xml version="1.0" encoding="utf-8"?>
<p:tagLst xmlns:p="http://schemas.openxmlformats.org/presentationml/2006/main">
  <p:tag name="AS_UNIQUEID" val="267"/>
</p:tagLst>
</file>

<file path=ppt/tags/tag293.xml><?xml version="1.0" encoding="utf-8"?>
<p:tagLst xmlns:p="http://schemas.openxmlformats.org/presentationml/2006/main">
  <p:tag name="AS_UNIQUEID" val="268"/>
</p:tagLst>
</file>

<file path=ppt/tags/tag294.xml><?xml version="1.0" encoding="utf-8"?>
<p:tagLst xmlns:p="http://schemas.openxmlformats.org/presentationml/2006/main">
  <p:tag name="AS_UNIQUEID" val="269"/>
</p:tagLst>
</file>

<file path=ppt/tags/tag295.xml><?xml version="1.0" encoding="utf-8"?>
<p:tagLst xmlns:p="http://schemas.openxmlformats.org/presentationml/2006/main">
  <p:tag name="AS_UNIQUEID" val="270"/>
</p:tagLst>
</file>

<file path=ppt/tags/tag296.xml><?xml version="1.0" encoding="utf-8"?>
<p:tagLst xmlns:p="http://schemas.openxmlformats.org/presentationml/2006/main">
  <p:tag name="AS_UNIQUEID" val="271"/>
</p:tagLst>
</file>

<file path=ppt/tags/tag297.xml><?xml version="1.0" encoding="utf-8"?>
<p:tagLst xmlns:p="http://schemas.openxmlformats.org/presentationml/2006/main">
  <p:tag name="AS_UNIQUEID" val="272"/>
</p:tagLst>
</file>

<file path=ppt/tags/tag298.xml><?xml version="1.0" encoding="utf-8"?>
<p:tagLst xmlns:p="http://schemas.openxmlformats.org/presentationml/2006/main">
  <p:tag name="AS_UNIQUEID" val="273"/>
</p:tagLst>
</file>

<file path=ppt/tags/tag299.xml><?xml version="1.0" encoding="utf-8"?>
<p:tagLst xmlns:p="http://schemas.openxmlformats.org/presentationml/2006/main">
  <p:tag name="AS_UNIQUEID" val="274"/>
</p:tagLst>
</file>

<file path=ppt/tags/tag3.xml><?xml version="1.0" encoding="utf-8"?>
<p:tagLst xmlns:p="http://schemas.openxmlformats.org/presentationml/2006/main">
  <p:tag name="AS_UNIQUEID" val="921"/>
</p:tagLst>
</file>

<file path=ppt/tags/tag30.xml><?xml version="1.0" encoding="utf-8"?>
<p:tagLst xmlns:p="http://schemas.openxmlformats.org/presentationml/2006/main">
  <p:tag name="AS_UNIQUEID" val="950"/>
</p:tagLst>
</file>

<file path=ppt/tags/tag300.xml><?xml version="1.0" encoding="utf-8"?>
<p:tagLst xmlns:p="http://schemas.openxmlformats.org/presentationml/2006/main">
  <p:tag name="AS_UNIQUEID" val="275"/>
</p:tagLst>
</file>

<file path=ppt/tags/tag301.xml><?xml version="1.0" encoding="utf-8"?>
<p:tagLst xmlns:p="http://schemas.openxmlformats.org/presentationml/2006/main">
  <p:tag name="KSO_WM_BEAUTIFY_FLAG" val="#wm#"/>
  <p:tag name="KSO_WM_TEMPLATE_CATEGORY" val="custom"/>
  <p:tag name="KSO_WM_TEMPLATE_INDEX" val="20190794"/>
</p:tagLst>
</file>

<file path=ppt/tags/tag302.xml><?xml version="1.0" encoding="utf-8"?>
<p:tagLst xmlns:p="http://schemas.openxmlformats.org/presentationml/2006/main">
  <p:tag name="AS_UNIQUEID" val="277"/>
</p:tagLst>
</file>

<file path=ppt/tags/tag303.xml><?xml version="1.0" encoding="utf-8"?>
<p:tagLst xmlns:p="http://schemas.openxmlformats.org/presentationml/2006/main">
  <p:tag name="AS_UNIQUEID" val="278"/>
</p:tagLst>
</file>

<file path=ppt/tags/tag304.xml><?xml version="1.0" encoding="utf-8"?>
<p:tagLst xmlns:p="http://schemas.openxmlformats.org/presentationml/2006/main">
  <p:tag name="AS_UNIQUEID" val="279"/>
</p:tagLst>
</file>

<file path=ppt/tags/tag305.xml><?xml version="1.0" encoding="utf-8"?>
<p:tagLst xmlns:p="http://schemas.openxmlformats.org/presentationml/2006/main">
  <p:tag name="AS_UNIQUEID" val="280"/>
</p:tagLst>
</file>

<file path=ppt/tags/tag306.xml><?xml version="1.0" encoding="utf-8"?>
<p:tagLst xmlns:p="http://schemas.openxmlformats.org/presentationml/2006/main">
  <p:tag name="AS_UNIQUEID" val="281"/>
</p:tagLst>
</file>

<file path=ppt/tags/tag307.xml><?xml version="1.0" encoding="utf-8"?>
<p:tagLst xmlns:p="http://schemas.openxmlformats.org/presentationml/2006/main">
  <p:tag name="AS_UNIQUEID" val="282"/>
</p:tagLst>
</file>

<file path=ppt/tags/tag308.xml><?xml version="1.0" encoding="utf-8"?>
<p:tagLst xmlns:p="http://schemas.openxmlformats.org/presentationml/2006/main">
  <p:tag name="AS_UNIQUEID" val="283"/>
</p:tagLst>
</file>

<file path=ppt/tags/tag309.xml><?xml version="1.0" encoding="utf-8"?>
<p:tagLst xmlns:p="http://schemas.openxmlformats.org/presentationml/2006/main">
  <p:tag name="AS_UNIQUEID" val="284"/>
</p:tagLst>
</file>

<file path=ppt/tags/tag31.xml><?xml version="1.0" encoding="utf-8"?>
<p:tagLst xmlns:p="http://schemas.openxmlformats.org/presentationml/2006/main">
  <p:tag name="AS_UNIQUEID" val="951"/>
</p:tagLst>
</file>

<file path=ppt/tags/tag310.xml><?xml version="1.0" encoding="utf-8"?>
<p:tagLst xmlns:p="http://schemas.openxmlformats.org/presentationml/2006/main">
  <p:tag name="AS_UNIQUEID" val="285"/>
</p:tagLst>
</file>

<file path=ppt/tags/tag311.xml><?xml version="1.0" encoding="utf-8"?>
<p:tagLst xmlns:p="http://schemas.openxmlformats.org/presentationml/2006/main">
  <p:tag name="AS_UNIQUEID" val="286"/>
</p:tagLst>
</file>

<file path=ppt/tags/tag312.xml><?xml version="1.0" encoding="utf-8"?>
<p:tagLst xmlns:p="http://schemas.openxmlformats.org/presentationml/2006/main">
  <p:tag name="AS_UNIQUEID" val="287"/>
</p:tagLst>
</file>

<file path=ppt/tags/tag313.xml><?xml version="1.0" encoding="utf-8"?>
<p:tagLst xmlns:p="http://schemas.openxmlformats.org/presentationml/2006/main">
  <p:tag name="AS_UNIQUEID" val="288"/>
</p:tagLst>
</file>

<file path=ppt/tags/tag314.xml><?xml version="1.0" encoding="utf-8"?>
<p:tagLst xmlns:p="http://schemas.openxmlformats.org/presentationml/2006/main">
  <p:tag name="AS_UNIQUEID" val="289"/>
</p:tagLst>
</file>

<file path=ppt/tags/tag315.xml><?xml version="1.0" encoding="utf-8"?>
<p:tagLst xmlns:p="http://schemas.openxmlformats.org/presentationml/2006/main">
  <p:tag name="AS_UNIQUEID" val="290"/>
</p:tagLst>
</file>

<file path=ppt/tags/tag316.xml><?xml version="1.0" encoding="utf-8"?>
<p:tagLst xmlns:p="http://schemas.openxmlformats.org/presentationml/2006/main">
  <p:tag name="AS_UNIQUEID" val="291"/>
</p:tagLst>
</file>

<file path=ppt/tags/tag317.xml><?xml version="1.0" encoding="utf-8"?>
<p:tagLst xmlns:p="http://schemas.openxmlformats.org/presentationml/2006/main">
  <p:tag name="AS_UNIQUEID" val="292"/>
</p:tagLst>
</file>

<file path=ppt/tags/tag318.xml><?xml version="1.0" encoding="utf-8"?>
<p:tagLst xmlns:p="http://schemas.openxmlformats.org/presentationml/2006/main">
  <p:tag name="AS_UNIQUEID" val="293"/>
</p:tagLst>
</file>

<file path=ppt/tags/tag319.xml><?xml version="1.0" encoding="utf-8"?>
<p:tagLst xmlns:p="http://schemas.openxmlformats.org/presentationml/2006/main">
  <p:tag name="AS_UNIQUEID" val="294"/>
</p:tagLst>
</file>

<file path=ppt/tags/tag32.xml><?xml version="1.0" encoding="utf-8"?>
<p:tagLst xmlns:p="http://schemas.openxmlformats.org/presentationml/2006/main">
  <p:tag name="AS_UNIQUEID" val="952"/>
</p:tagLst>
</file>

<file path=ppt/tags/tag320.xml><?xml version="1.0" encoding="utf-8"?>
<p:tagLst xmlns:p="http://schemas.openxmlformats.org/presentationml/2006/main">
  <p:tag name="AS_UNIQUEID" val="295"/>
</p:tagLst>
</file>

<file path=ppt/tags/tag321.xml><?xml version="1.0" encoding="utf-8"?>
<p:tagLst xmlns:p="http://schemas.openxmlformats.org/presentationml/2006/main">
  <p:tag name="KSO_WM_TEMPLATE_CATEGORY" val="custom"/>
  <p:tag name="KSO_WM_TEMPLATE_INDEX" val="20190794"/>
</p:tagLst>
</file>

<file path=ppt/tags/tag322.xml><?xml version="1.0" encoding="utf-8"?>
<p:tagLst xmlns:p="http://schemas.openxmlformats.org/presentationml/2006/main">
  <p:tag name="AS_UNIQUEID" val="297"/>
</p:tagLst>
</file>

<file path=ppt/tags/tag323.xml><?xml version="1.0" encoding="utf-8"?>
<p:tagLst xmlns:p="http://schemas.openxmlformats.org/presentationml/2006/main">
  <p:tag name="AS_UNIQUEID" val="298"/>
</p:tagLst>
</file>

<file path=ppt/tags/tag324.xml><?xml version="1.0" encoding="utf-8"?>
<p:tagLst xmlns:p="http://schemas.openxmlformats.org/presentationml/2006/main">
  <p:tag name="AS_UNIQUEID" val="299"/>
</p:tagLst>
</file>

<file path=ppt/tags/tag325.xml><?xml version="1.0" encoding="utf-8"?>
<p:tagLst xmlns:p="http://schemas.openxmlformats.org/presentationml/2006/main">
  <p:tag name="AS_UNIQUEID" val="300"/>
</p:tagLst>
</file>

<file path=ppt/tags/tag326.xml><?xml version="1.0" encoding="utf-8"?>
<p:tagLst xmlns:p="http://schemas.openxmlformats.org/presentationml/2006/main">
  <p:tag name="AS_UNIQUEID" val="301"/>
</p:tagLst>
</file>

<file path=ppt/tags/tag327.xml><?xml version="1.0" encoding="utf-8"?>
<p:tagLst xmlns:p="http://schemas.openxmlformats.org/presentationml/2006/main">
  <p:tag name="AS_UNIQUEID" val="302"/>
</p:tagLst>
</file>

<file path=ppt/tags/tag328.xml><?xml version="1.0" encoding="utf-8"?>
<p:tagLst xmlns:p="http://schemas.openxmlformats.org/presentationml/2006/main">
  <p:tag name="AS_UNIQUEID" val="303"/>
</p:tagLst>
</file>

<file path=ppt/tags/tag329.xml><?xml version="1.0" encoding="utf-8"?>
<p:tagLst xmlns:p="http://schemas.openxmlformats.org/presentationml/2006/main">
  <p:tag name="AS_UNIQUEID" val="304"/>
</p:tagLst>
</file>

<file path=ppt/tags/tag33.xml><?xml version="1.0" encoding="utf-8"?>
<p:tagLst xmlns:p="http://schemas.openxmlformats.org/presentationml/2006/main">
  <p:tag name="AS_UNIQUEID" val="953"/>
</p:tagLst>
</file>

<file path=ppt/tags/tag330.xml><?xml version="1.0" encoding="utf-8"?>
<p:tagLst xmlns:p="http://schemas.openxmlformats.org/presentationml/2006/main">
  <p:tag name="AS_UNIQUEID" val="305"/>
</p:tagLst>
</file>

<file path=ppt/tags/tag331.xml><?xml version="1.0" encoding="utf-8"?>
<p:tagLst xmlns:p="http://schemas.openxmlformats.org/presentationml/2006/main">
  <p:tag name="AS_UNIQUEID" val="306"/>
</p:tagLst>
</file>

<file path=ppt/tags/tag332.xml><?xml version="1.0" encoding="utf-8"?>
<p:tagLst xmlns:p="http://schemas.openxmlformats.org/presentationml/2006/main">
  <p:tag name="AS_UNIQUEID" val="307"/>
</p:tagLst>
</file>

<file path=ppt/tags/tag333.xml><?xml version="1.0" encoding="utf-8"?>
<p:tagLst xmlns:p="http://schemas.openxmlformats.org/presentationml/2006/main">
  <p:tag name="AS_UNIQUEID" val="308"/>
</p:tagLst>
</file>

<file path=ppt/tags/tag334.xml><?xml version="1.0" encoding="utf-8"?>
<p:tagLst xmlns:p="http://schemas.openxmlformats.org/presentationml/2006/main">
  <p:tag name="AS_UNIQUEID" val="309"/>
</p:tagLst>
</file>

<file path=ppt/tags/tag335.xml><?xml version="1.0" encoding="utf-8"?>
<p:tagLst xmlns:p="http://schemas.openxmlformats.org/presentationml/2006/main">
  <p:tag name="AS_UNIQUEID" val="310"/>
</p:tagLst>
</file>

<file path=ppt/tags/tag336.xml><?xml version="1.0" encoding="utf-8"?>
<p:tagLst xmlns:p="http://schemas.openxmlformats.org/presentationml/2006/main">
  <p:tag name="AS_UNIQUEID" val="311"/>
</p:tagLst>
</file>

<file path=ppt/tags/tag337.xml><?xml version="1.0" encoding="utf-8"?>
<p:tagLst xmlns:p="http://schemas.openxmlformats.org/presentationml/2006/main">
  <p:tag name="AS_UNIQUEID" val="312"/>
</p:tagLst>
</file>

<file path=ppt/tags/tag338.xml><?xml version="1.0" encoding="utf-8"?>
<p:tagLst xmlns:p="http://schemas.openxmlformats.org/presentationml/2006/main">
  <p:tag name="AS_UNIQUEID" val="313"/>
</p:tagLst>
</file>

<file path=ppt/tags/tag339.xml><?xml version="1.0" encoding="utf-8"?>
<p:tagLst xmlns:p="http://schemas.openxmlformats.org/presentationml/2006/main">
  <p:tag name="AS_UNIQUEID" val="314"/>
</p:tagLst>
</file>

<file path=ppt/tags/tag34.xml><?xml version="1.0" encoding="utf-8"?>
<p:tagLst xmlns:p="http://schemas.openxmlformats.org/presentationml/2006/main">
  <p:tag name="AS_UNIQUEID" val="954"/>
</p:tagLst>
</file>

<file path=ppt/tags/tag340.xml><?xml version="1.0" encoding="utf-8"?>
<p:tagLst xmlns:p="http://schemas.openxmlformats.org/presentationml/2006/main">
  <p:tag name="AS_UNIQUEID" val="315"/>
</p:tagLst>
</file>

<file path=ppt/tags/tag341.xml><?xml version="1.0" encoding="utf-8"?>
<p:tagLst xmlns:p="http://schemas.openxmlformats.org/presentationml/2006/main">
  <p:tag name="KSO_WM_TEMPLATE_CATEGORY" val="custom"/>
  <p:tag name="KSO_WM_TEMPLATE_INDEX" val="20190794"/>
</p:tagLst>
</file>

<file path=ppt/tags/tag342.xml><?xml version="1.0" encoding="utf-8"?>
<p:tagLst xmlns:p="http://schemas.openxmlformats.org/presentationml/2006/main">
  <p:tag name="AS_UNIQUEID" val="321"/>
</p:tagLst>
</file>

<file path=ppt/tags/tag343.xml><?xml version="1.0" encoding="utf-8"?>
<p:tagLst xmlns:p="http://schemas.openxmlformats.org/presentationml/2006/main">
  <p:tag name="AS_UNIQUEID" val="322"/>
</p:tagLst>
</file>

<file path=ppt/tags/tag344.xml><?xml version="1.0" encoding="utf-8"?>
<p:tagLst xmlns:p="http://schemas.openxmlformats.org/presentationml/2006/main">
  <p:tag name="AS_UNIQUEID" val="323"/>
</p:tagLst>
</file>

<file path=ppt/tags/tag345.xml><?xml version="1.0" encoding="utf-8"?>
<p:tagLst xmlns:p="http://schemas.openxmlformats.org/presentationml/2006/main">
  <p:tag name="AS_UNIQUEID" val="324"/>
</p:tagLst>
</file>

<file path=ppt/tags/tag346.xml><?xml version="1.0" encoding="utf-8"?>
<p:tagLst xmlns:p="http://schemas.openxmlformats.org/presentationml/2006/main">
  <p:tag name="AS_UNIQUEID" val="325"/>
</p:tagLst>
</file>

<file path=ppt/tags/tag347.xml><?xml version="1.0" encoding="utf-8"?>
<p:tagLst xmlns:p="http://schemas.openxmlformats.org/presentationml/2006/main">
  <p:tag name="AS_UNIQUEID" val="326"/>
</p:tagLst>
</file>

<file path=ppt/tags/tag348.xml><?xml version="1.0" encoding="utf-8"?>
<p:tagLst xmlns:p="http://schemas.openxmlformats.org/presentationml/2006/main">
  <p:tag name="AS_UNIQUEID" val="327"/>
</p:tagLst>
</file>

<file path=ppt/tags/tag349.xml><?xml version="1.0" encoding="utf-8"?>
<p:tagLst xmlns:p="http://schemas.openxmlformats.org/presentationml/2006/main">
  <p:tag name="AS_UNIQUEID" val="328"/>
</p:tagLst>
</file>

<file path=ppt/tags/tag35.xml><?xml version="1.0" encoding="utf-8"?>
<p:tagLst xmlns:p="http://schemas.openxmlformats.org/presentationml/2006/main">
  <p:tag name="AS_UNIQUEID" val="955"/>
</p:tagLst>
</file>

<file path=ppt/tags/tag350.xml><?xml version="1.0" encoding="utf-8"?>
<p:tagLst xmlns:p="http://schemas.openxmlformats.org/presentationml/2006/main">
  <p:tag name="KSO_WM_BEAUTIFY_FLAG" val="#wm#"/>
  <p:tag name="KSO_WM_TEMPLATE_CATEGORY" val="custom"/>
  <p:tag name="KSO_WM_TEMPLATE_INDEX" val="20190794"/>
</p:tagLst>
</file>

<file path=ppt/tags/tag351.xml><?xml version="1.0" encoding="utf-8"?>
<p:tagLst xmlns:p="http://schemas.openxmlformats.org/presentationml/2006/main">
  <p:tag name="AS_UNIQUEID" val="317"/>
</p:tagLst>
</file>

<file path=ppt/tags/tag352.xml><?xml version="1.0" encoding="utf-8"?>
<p:tagLst xmlns:p="http://schemas.openxmlformats.org/presentationml/2006/main">
  <p:tag name="AS_UNIQUEID" val="318"/>
</p:tagLst>
</file>

<file path=ppt/tags/tag353.xml><?xml version="1.0" encoding="utf-8"?>
<p:tagLst xmlns:p="http://schemas.openxmlformats.org/presentationml/2006/main">
  <p:tag name="AS_UNIQUEID" val="319"/>
</p:tagLst>
</file>

<file path=ppt/tags/tag354.xml><?xml version="1.0" encoding="utf-8"?>
<p:tagLst xmlns:p="http://schemas.openxmlformats.org/presentationml/2006/main">
  <p:tag name="AS_UNIQUEID" val="330"/>
</p:tagLst>
</file>

<file path=ppt/tags/tag355.xml><?xml version="1.0" encoding="utf-8"?>
<p:tagLst xmlns:p="http://schemas.openxmlformats.org/presentationml/2006/main">
  <p:tag name="AS_UNIQUEID" val="331"/>
</p:tagLst>
</file>

<file path=ppt/tags/tag356.xml><?xml version="1.0" encoding="utf-8"?>
<p:tagLst xmlns:p="http://schemas.openxmlformats.org/presentationml/2006/main">
  <p:tag name="AS_UNIQUEID" val="332"/>
</p:tagLst>
</file>

<file path=ppt/tags/tag357.xml><?xml version="1.0" encoding="utf-8"?>
<p:tagLst xmlns:p="http://schemas.openxmlformats.org/presentationml/2006/main">
  <p:tag name="AS_UNIQUEID" val="333"/>
</p:tagLst>
</file>

<file path=ppt/tags/tag358.xml><?xml version="1.0" encoding="utf-8"?>
<p:tagLst xmlns:p="http://schemas.openxmlformats.org/presentationml/2006/main">
  <p:tag name="AS_UNIQUEID" val="334"/>
</p:tagLst>
</file>

<file path=ppt/tags/tag359.xml><?xml version="1.0" encoding="utf-8"?>
<p:tagLst xmlns:p="http://schemas.openxmlformats.org/presentationml/2006/main">
  <p:tag name="AS_UNIQUEID" val="335"/>
</p:tagLst>
</file>

<file path=ppt/tags/tag36.xml><?xml version="1.0" encoding="utf-8"?>
<p:tagLst xmlns:p="http://schemas.openxmlformats.org/presentationml/2006/main">
  <p:tag name="AS_UNIQUEID" val="956"/>
</p:tagLst>
</file>

<file path=ppt/tags/tag360.xml><?xml version="1.0" encoding="utf-8"?>
<p:tagLst xmlns:p="http://schemas.openxmlformats.org/presentationml/2006/main">
  <p:tag name="AS_UNIQUEID" val="336"/>
</p:tagLst>
</file>

<file path=ppt/tags/tag361.xml><?xml version="1.0" encoding="utf-8"?>
<p:tagLst xmlns:p="http://schemas.openxmlformats.org/presentationml/2006/main">
  <p:tag name="AS_UNIQUEID" val="337"/>
</p:tagLst>
</file>

<file path=ppt/tags/tag362.xml><?xml version="1.0" encoding="utf-8"?>
<p:tagLst xmlns:p="http://schemas.openxmlformats.org/presentationml/2006/main">
  <p:tag name="AS_UNIQUEID" val="338"/>
</p:tagLst>
</file>

<file path=ppt/tags/tag363.xml><?xml version="1.0" encoding="utf-8"?>
<p:tagLst xmlns:p="http://schemas.openxmlformats.org/presentationml/2006/main">
  <p:tag name="KSO_WM_BEAUTIFY_FLAG" val="#wm#"/>
  <p:tag name="KSO_WM_TEMPLATE_CATEGORY" val="custom"/>
  <p:tag name="KSO_WM_TEMPLATE_INDEX" val="20190794"/>
</p:tagLst>
</file>

<file path=ppt/tags/tag364.xml><?xml version="1.0" encoding="utf-8"?>
<p:tagLst xmlns:p="http://schemas.openxmlformats.org/presentationml/2006/main">
  <p:tag name="AS_UNIQUEID" val="340"/>
</p:tagLst>
</file>

<file path=ppt/tags/tag365.xml><?xml version="1.0" encoding="utf-8"?>
<p:tagLst xmlns:p="http://schemas.openxmlformats.org/presentationml/2006/main">
  <p:tag name="AS_UNIQUEID" val="341"/>
</p:tagLst>
</file>

<file path=ppt/tags/tag366.xml><?xml version="1.0" encoding="utf-8"?>
<p:tagLst xmlns:p="http://schemas.openxmlformats.org/presentationml/2006/main">
  <p:tag name="AS_UNIQUEID" val="342"/>
</p:tagLst>
</file>

<file path=ppt/tags/tag367.xml><?xml version="1.0" encoding="utf-8"?>
<p:tagLst xmlns:p="http://schemas.openxmlformats.org/presentationml/2006/main">
  <p:tag name="AS_UNIQUEID" val="343"/>
</p:tagLst>
</file>

<file path=ppt/tags/tag368.xml><?xml version="1.0" encoding="utf-8"?>
<p:tagLst xmlns:p="http://schemas.openxmlformats.org/presentationml/2006/main">
  <p:tag name="AS_UNIQUEID" val="344"/>
</p:tagLst>
</file>

<file path=ppt/tags/tag369.xml><?xml version="1.0" encoding="utf-8"?>
<p:tagLst xmlns:p="http://schemas.openxmlformats.org/presentationml/2006/main">
  <p:tag name="AS_UNIQUEID" val="345"/>
</p:tagLst>
</file>

<file path=ppt/tags/tag37.xml><?xml version="1.0" encoding="utf-8"?>
<p:tagLst xmlns:p="http://schemas.openxmlformats.org/presentationml/2006/main">
  <p:tag name="AS_UNIQUEID" val="957"/>
</p:tagLst>
</file>

<file path=ppt/tags/tag370.xml><?xml version="1.0" encoding="utf-8"?>
<p:tagLst xmlns:p="http://schemas.openxmlformats.org/presentationml/2006/main">
  <p:tag name="AS_UNIQUEID" val="346"/>
</p:tagLst>
</file>

<file path=ppt/tags/tag371.xml><?xml version="1.0" encoding="utf-8"?>
<p:tagLst xmlns:p="http://schemas.openxmlformats.org/presentationml/2006/main">
  <p:tag name="AS_UNIQUEID" val="347"/>
</p:tagLst>
</file>

<file path=ppt/tags/tag372.xml><?xml version="1.0" encoding="utf-8"?>
<p:tagLst xmlns:p="http://schemas.openxmlformats.org/presentationml/2006/main">
  <p:tag name="AS_UNIQUEID" val="348"/>
</p:tagLst>
</file>

<file path=ppt/tags/tag373.xml><?xml version="1.0" encoding="utf-8"?>
<p:tagLst xmlns:p="http://schemas.openxmlformats.org/presentationml/2006/main">
  <p:tag name="AS_UNIQUEID" val="349"/>
</p:tagLst>
</file>

<file path=ppt/tags/tag374.xml><?xml version="1.0" encoding="utf-8"?>
<p:tagLst xmlns:p="http://schemas.openxmlformats.org/presentationml/2006/main">
  <p:tag name="AS_UNIQUEID" val="350"/>
</p:tagLst>
</file>

<file path=ppt/tags/tag375.xml><?xml version="1.0" encoding="utf-8"?>
<p:tagLst xmlns:p="http://schemas.openxmlformats.org/presentationml/2006/main">
  <p:tag name="AS_UNIQUEID" val="351"/>
</p:tagLst>
</file>

<file path=ppt/tags/tag376.xml><?xml version="1.0" encoding="utf-8"?>
<p:tagLst xmlns:p="http://schemas.openxmlformats.org/presentationml/2006/main">
  <p:tag name="AS_UNIQUEID" val="352"/>
</p:tagLst>
</file>

<file path=ppt/tags/tag377.xml><?xml version="1.0" encoding="utf-8"?>
<p:tagLst xmlns:p="http://schemas.openxmlformats.org/presentationml/2006/main">
  <p:tag name="AS_UNIQUEID" val="353"/>
</p:tagLst>
</file>

<file path=ppt/tags/tag378.xml><?xml version="1.0" encoding="utf-8"?>
<p:tagLst xmlns:p="http://schemas.openxmlformats.org/presentationml/2006/main">
  <p:tag name="AS_UNIQUEID" val="354"/>
</p:tagLst>
</file>

<file path=ppt/tags/tag379.xml><?xml version="1.0" encoding="utf-8"?>
<p:tagLst xmlns:p="http://schemas.openxmlformats.org/presentationml/2006/main">
  <p:tag name="AS_UNIQUEID" val="355"/>
</p:tagLst>
</file>

<file path=ppt/tags/tag38.xml><?xml version="1.0" encoding="utf-8"?>
<p:tagLst xmlns:p="http://schemas.openxmlformats.org/presentationml/2006/main">
  <p:tag name="AS_UNIQUEID" val="958"/>
</p:tagLst>
</file>

<file path=ppt/tags/tag380.xml><?xml version="1.0" encoding="utf-8"?>
<p:tagLst xmlns:p="http://schemas.openxmlformats.org/presentationml/2006/main">
  <p:tag name="AS_UNIQUEID" val="356"/>
</p:tagLst>
</file>

<file path=ppt/tags/tag381.xml><?xml version="1.0" encoding="utf-8"?>
<p:tagLst xmlns:p="http://schemas.openxmlformats.org/presentationml/2006/main">
  <p:tag name="AS_UNIQUEID" val="357"/>
</p:tagLst>
</file>

<file path=ppt/tags/tag382.xml><?xml version="1.0" encoding="utf-8"?>
<p:tagLst xmlns:p="http://schemas.openxmlformats.org/presentationml/2006/main">
  <p:tag name="AS_UNIQUEID" val="358"/>
</p:tagLst>
</file>

<file path=ppt/tags/tag383.xml><?xml version="1.0" encoding="utf-8"?>
<p:tagLst xmlns:p="http://schemas.openxmlformats.org/presentationml/2006/main">
  <p:tag name="AS_UNIQUEID" val="359"/>
</p:tagLst>
</file>

<file path=ppt/tags/tag384.xml><?xml version="1.0" encoding="utf-8"?>
<p:tagLst xmlns:p="http://schemas.openxmlformats.org/presentationml/2006/main">
  <p:tag name="AS_UNIQUEID" val="360"/>
</p:tagLst>
</file>

<file path=ppt/tags/tag385.xml><?xml version="1.0" encoding="utf-8"?>
<p:tagLst xmlns:p="http://schemas.openxmlformats.org/presentationml/2006/main">
  <p:tag name="AS_UNIQUEID" val="361"/>
</p:tagLst>
</file>

<file path=ppt/tags/tag386.xml><?xml version="1.0" encoding="utf-8"?>
<p:tagLst xmlns:p="http://schemas.openxmlformats.org/presentationml/2006/main">
  <p:tag name="AS_UNIQUEID" val="362"/>
</p:tagLst>
</file>

<file path=ppt/tags/tag387.xml><?xml version="1.0" encoding="utf-8"?>
<p:tagLst xmlns:p="http://schemas.openxmlformats.org/presentationml/2006/main">
  <p:tag name="AS_UNIQUEID" val="363"/>
</p:tagLst>
</file>

<file path=ppt/tags/tag388.xml><?xml version="1.0" encoding="utf-8"?>
<p:tagLst xmlns:p="http://schemas.openxmlformats.org/presentationml/2006/main">
  <p:tag name="AS_UNIQUEID" val="364"/>
</p:tagLst>
</file>

<file path=ppt/tags/tag389.xml><?xml version="1.0" encoding="utf-8"?>
<p:tagLst xmlns:p="http://schemas.openxmlformats.org/presentationml/2006/main">
  <p:tag name="AS_UNIQUEID" val="365"/>
</p:tagLst>
</file>

<file path=ppt/tags/tag39.xml><?xml version="1.0" encoding="utf-8"?>
<p:tagLst xmlns:p="http://schemas.openxmlformats.org/presentationml/2006/main">
  <p:tag name="AS_UNIQUEID" val="959"/>
</p:tagLst>
</file>

<file path=ppt/tags/tag390.xml><?xml version="1.0" encoding="utf-8"?>
<p:tagLst xmlns:p="http://schemas.openxmlformats.org/presentationml/2006/main">
  <p:tag name="AS_UNIQUEID" val="366"/>
</p:tagLst>
</file>

<file path=ppt/tags/tag391.xml><?xml version="1.0" encoding="utf-8"?>
<p:tagLst xmlns:p="http://schemas.openxmlformats.org/presentationml/2006/main">
  <p:tag name="AS_UNIQUEID" val="367"/>
</p:tagLst>
</file>

<file path=ppt/tags/tag392.xml><?xml version="1.0" encoding="utf-8"?>
<p:tagLst xmlns:p="http://schemas.openxmlformats.org/presentationml/2006/main">
  <p:tag name="AS_UNIQUEID" val="368"/>
</p:tagLst>
</file>

<file path=ppt/tags/tag393.xml><?xml version="1.0" encoding="utf-8"?>
<p:tagLst xmlns:p="http://schemas.openxmlformats.org/presentationml/2006/main">
  <p:tag name="AS_UNIQUEID" val="369"/>
</p:tagLst>
</file>

<file path=ppt/tags/tag394.xml><?xml version="1.0" encoding="utf-8"?>
<p:tagLst xmlns:p="http://schemas.openxmlformats.org/presentationml/2006/main">
  <p:tag name="AS_UNIQUEID" val="370"/>
</p:tagLst>
</file>

<file path=ppt/tags/tag395.xml><?xml version="1.0" encoding="utf-8"?>
<p:tagLst xmlns:p="http://schemas.openxmlformats.org/presentationml/2006/main">
  <p:tag name="AS_UNIQUEID" val="371"/>
</p:tagLst>
</file>

<file path=ppt/tags/tag396.xml><?xml version="1.0" encoding="utf-8"?>
<p:tagLst xmlns:p="http://schemas.openxmlformats.org/presentationml/2006/main">
  <p:tag name="AS_UNIQUEID" val="372"/>
</p:tagLst>
</file>

<file path=ppt/tags/tag397.xml><?xml version="1.0" encoding="utf-8"?>
<p:tagLst xmlns:p="http://schemas.openxmlformats.org/presentationml/2006/main">
  <p:tag name="AS_UNIQUEID" val="373"/>
</p:tagLst>
</file>

<file path=ppt/tags/tag398.xml><?xml version="1.0" encoding="utf-8"?>
<p:tagLst xmlns:p="http://schemas.openxmlformats.org/presentationml/2006/main">
  <p:tag name="AS_UNIQUEID" val="374"/>
</p:tagLst>
</file>

<file path=ppt/tags/tag399.xml><?xml version="1.0" encoding="utf-8"?>
<p:tagLst xmlns:p="http://schemas.openxmlformats.org/presentationml/2006/main">
  <p:tag name="AS_UNIQUEID" val="375"/>
</p:tagLst>
</file>

<file path=ppt/tags/tag4.xml><?xml version="1.0" encoding="utf-8"?>
<p:tagLst xmlns:p="http://schemas.openxmlformats.org/presentationml/2006/main">
  <p:tag name="AS_UNIQUEID" val="922"/>
</p:tagLst>
</file>

<file path=ppt/tags/tag40.xml><?xml version="1.0" encoding="utf-8"?>
<p:tagLst xmlns:p="http://schemas.openxmlformats.org/presentationml/2006/main">
  <p:tag name="AS_UNIQUEID" val="960"/>
</p:tagLst>
</file>

<file path=ppt/tags/tag400.xml><?xml version="1.0" encoding="utf-8"?>
<p:tagLst xmlns:p="http://schemas.openxmlformats.org/presentationml/2006/main">
  <p:tag name="AS_UNIQUEID" val="376"/>
</p:tagLst>
</file>

<file path=ppt/tags/tag401.xml><?xml version="1.0" encoding="utf-8"?>
<p:tagLst xmlns:p="http://schemas.openxmlformats.org/presentationml/2006/main">
  <p:tag name="AS_UNIQUEID" val="377"/>
</p:tagLst>
</file>

<file path=ppt/tags/tag402.xml><?xml version="1.0" encoding="utf-8"?>
<p:tagLst xmlns:p="http://schemas.openxmlformats.org/presentationml/2006/main">
  <p:tag name="AS_UNIQUEID" val="378"/>
</p:tagLst>
</file>

<file path=ppt/tags/tag403.xml><?xml version="1.0" encoding="utf-8"?>
<p:tagLst xmlns:p="http://schemas.openxmlformats.org/presentationml/2006/main">
  <p:tag name="AS_UNIQUEID" val="379"/>
</p:tagLst>
</file>

<file path=ppt/tags/tag404.xml><?xml version="1.0" encoding="utf-8"?>
<p:tagLst xmlns:p="http://schemas.openxmlformats.org/presentationml/2006/main">
  <p:tag name="AS_UNIQUEID" val="380"/>
</p:tagLst>
</file>

<file path=ppt/tags/tag405.xml><?xml version="1.0" encoding="utf-8"?>
<p:tagLst xmlns:p="http://schemas.openxmlformats.org/presentationml/2006/main">
  <p:tag name="AS_UNIQUEID" val="381"/>
</p:tagLst>
</file>

<file path=ppt/tags/tag406.xml><?xml version="1.0" encoding="utf-8"?>
<p:tagLst xmlns:p="http://schemas.openxmlformats.org/presentationml/2006/main">
  <p:tag name="AS_UNIQUEID" val="382"/>
</p:tagLst>
</file>

<file path=ppt/tags/tag407.xml><?xml version="1.0" encoding="utf-8"?>
<p:tagLst xmlns:p="http://schemas.openxmlformats.org/presentationml/2006/main">
  <p:tag name="AS_UNIQUEID" val="383"/>
</p:tagLst>
</file>

<file path=ppt/tags/tag408.xml><?xml version="1.0" encoding="utf-8"?>
<p:tagLst xmlns:p="http://schemas.openxmlformats.org/presentationml/2006/main">
  <p:tag name="AS_UNIQUEID" val="384"/>
</p:tagLst>
</file>

<file path=ppt/tags/tag409.xml><?xml version="1.0" encoding="utf-8"?>
<p:tagLst xmlns:p="http://schemas.openxmlformats.org/presentationml/2006/main">
  <p:tag name="AS_UNIQUEID" val="385"/>
</p:tagLst>
</file>

<file path=ppt/tags/tag41.xml><?xml version="1.0" encoding="utf-8"?>
<p:tagLst xmlns:p="http://schemas.openxmlformats.org/presentationml/2006/main">
  <p:tag name="AS_UNIQUEID" val="961"/>
</p:tagLst>
</file>

<file path=ppt/tags/tag410.xml><?xml version="1.0" encoding="utf-8"?>
<p:tagLst xmlns:p="http://schemas.openxmlformats.org/presentationml/2006/main">
  <p:tag name="AS_UNIQUEID" val="386"/>
</p:tagLst>
</file>

<file path=ppt/tags/tag411.xml><?xml version="1.0" encoding="utf-8"?>
<p:tagLst xmlns:p="http://schemas.openxmlformats.org/presentationml/2006/main">
  <p:tag name="AS_UNIQUEID" val="387"/>
</p:tagLst>
</file>

<file path=ppt/tags/tag412.xml><?xml version="1.0" encoding="utf-8"?>
<p:tagLst xmlns:p="http://schemas.openxmlformats.org/presentationml/2006/main">
  <p:tag name="AS_UNIQUEID" val="388"/>
</p:tagLst>
</file>

<file path=ppt/tags/tag413.xml><?xml version="1.0" encoding="utf-8"?>
<p:tagLst xmlns:p="http://schemas.openxmlformats.org/presentationml/2006/main">
  <p:tag name="AS_UNIQUEID" val="389"/>
</p:tagLst>
</file>

<file path=ppt/tags/tag414.xml><?xml version="1.0" encoding="utf-8"?>
<p:tagLst xmlns:p="http://schemas.openxmlformats.org/presentationml/2006/main">
  <p:tag name="AS_UNIQUEID" val="390"/>
</p:tagLst>
</file>

<file path=ppt/tags/tag415.xml><?xml version="1.0" encoding="utf-8"?>
<p:tagLst xmlns:p="http://schemas.openxmlformats.org/presentationml/2006/main">
  <p:tag name="AS_UNIQUEID" val="391"/>
</p:tagLst>
</file>

<file path=ppt/tags/tag416.xml><?xml version="1.0" encoding="utf-8"?>
<p:tagLst xmlns:p="http://schemas.openxmlformats.org/presentationml/2006/main">
  <p:tag name="AS_UNIQUEID" val="392"/>
</p:tagLst>
</file>

<file path=ppt/tags/tag417.xml><?xml version="1.0" encoding="utf-8"?>
<p:tagLst xmlns:p="http://schemas.openxmlformats.org/presentationml/2006/main">
  <p:tag name="AS_UNIQUEID" val="393"/>
</p:tagLst>
</file>

<file path=ppt/tags/tag418.xml><?xml version="1.0" encoding="utf-8"?>
<p:tagLst xmlns:p="http://schemas.openxmlformats.org/presentationml/2006/main">
  <p:tag name="AS_UNIQUEID" val="394"/>
</p:tagLst>
</file>

<file path=ppt/tags/tag419.xml><?xml version="1.0" encoding="utf-8"?>
<p:tagLst xmlns:p="http://schemas.openxmlformats.org/presentationml/2006/main">
  <p:tag name="AS_UNIQUEID" val="395"/>
</p:tagLst>
</file>

<file path=ppt/tags/tag42.xml><?xml version="1.0" encoding="utf-8"?>
<p:tagLst xmlns:p="http://schemas.openxmlformats.org/presentationml/2006/main">
  <p:tag name="AS_UNIQUEID" val="962"/>
</p:tagLst>
</file>

<file path=ppt/tags/tag420.xml><?xml version="1.0" encoding="utf-8"?>
<p:tagLst xmlns:p="http://schemas.openxmlformats.org/presentationml/2006/main">
  <p:tag name="AS_UNIQUEID" val="396"/>
</p:tagLst>
</file>

<file path=ppt/tags/tag421.xml><?xml version="1.0" encoding="utf-8"?>
<p:tagLst xmlns:p="http://schemas.openxmlformats.org/presentationml/2006/main">
  <p:tag name="AS_UNIQUEID" val="397"/>
</p:tagLst>
</file>

<file path=ppt/tags/tag422.xml><?xml version="1.0" encoding="utf-8"?>
<p:tagLst xmlns:p="http://schemas.openxmlformats.org/presentationml/2006/main">
  <p:tag name="AS_UNIQUEID" val="398"/>
</p:tagLst>
</file>

<file path=ppt/tags/tag423.xml><?xml version="1.0" encoding="utf-8"?>
<p:tagLst xmlns:p="http://schemas.openxmlformats.org/presentationml/2006/main">
  <p:tag name="AS_UNIQUEID" val="399"/>
</p:tagLst>
</file>

<file path=ppt/tags/tag424.xml><?xml version="1.0" encoding="utf-8"?>
<p:tagLst xmlns:p="http://schemas.openxmlformats.org/presentationml/2006/main">
  <p:tag name="AS_UNIQUEID" val="400"/>
</p:tagLst>
</file>

<file path=ppt/tags/tag425.xml><?xml version="1.0" encoding="utf-8"?>
<p:tagLst xmlns:p="http://schemas.openxmlformats.org/presentationml/2006/main">
  <p:tag name="AS_UNIQUEID" val="401"/>
</p:tagLst>
</file>

<file path=ppt/tags/tag426.xml><?xml version="1.0" encoding="utf-8"?>
<p:tagLst xmlns:p="http://schemas.openxmlformats.org/presentationml/2006/main">
  <p:tag name="AS_UNIQUEID" val="402"/>
</p:tagLst>
</file>

<file path=ppt/tags/tag427.xml><?xml version="1.0" encoding="utf-8"?>
<p:tagLst xmlns:p="http://schemas.openxmlformats.org/presentationml/2006/main">
  <p:tag name="AS_UNIQUEID" val="403"/>
</p:tagLst>
</file>

<file path=ppt/tags/tag428.xml><?xml version="1.0" encoding="utf-8"?>
<p:tagLst xmlns:p="http://schemas.openxmlformats.org/presentationml/2006/main">
  <p:tag name="AS_UNIQUEID" val="404"/>
</p:tagLst>
</file>

<file path=ppt/tags/tag429.xml><?xml version="1.0" encoding="utf-8"?>
<p:tagLst xmlns:p="http://schemas.openxmlformats.org/presentationml/2006/main">
  <p:tag name="AS_UNIQUEID" val="405"/>
</p:tagLst>
</file>

<file path=ppt/tags/tag43.xml><?xml version="1.0" encoding="utf-8"?>
<p:tagLst xmlns:p="http://schemas.openxmlformats.org/presentationml/2006/main">
  <p:tag name="AS_UNIQUEID" val="963"/>
</p:tagLst>
</file>

<file path=ppt/tags/tag430.xml><?xml version="1.0" encoding="utf-8"?>
<p:tagLst xmlns:p="http://schemas.openxmlformats.org/presentationml/2006/main">
  <p:tag name="AS_UNIQUEID" val="406"/>
</p:tagLst>
</file>

<file path=ppt/tags/tag431.xml><?xml version="1.0" encoding="utf-8"?>
<p:tagLst xmlns:p="http://schemas.openxmlformats.org/presentationml/2006/main">
  <p:tag name="AS_UNIQUEID" val="407"/>
</p:tagLst>
</file>

<file path=ppt/tags/tag432.xml><?xml version="1.0" encoding="utf-8"?>
<p:tagLst xmlns:p="http://schemas.openxmlformats.org/presentationml/2006/main">
  <p:tag name="AS_UNIQUEID" val="408"/>
</p:tagLst>
</file>

<file path=ppt/tags/tag433.xml><?xml version="1.0" encoding="utf-8"?>
<p:tagLst xmlns:p="http://schemas.openxmlformats.org/presentationml/2006/main">
  <p:tag name="AS_UNIQUEID" val="409"/>
</p:tagLst>
</file>

<file path=ppt/tags/tag434.xml><?xml version="1.0" encoding="utf-8"?>
<p:tagLst xmlns:p="http://schemas.openxmlformats.org/presentationml/2006/main">
  <p:tag name="AS_UNIQUEID" val="410"/>
</p:tagLst>
</file>

<file path=ppt/tags/tag435.xml><?xml version="1.0" encoding="utf-8"?>
<p:tagLst xmlns:p="http://schemas.openxmlformats.org/presentationml/2006/main">
  <p:tag name="AS_UNIQUEID" val="411"/>
</p:tagLst>
</file>

<file path=ppt/tags/tag436.xml><?xml version="1.0" encoding="utf-8"?>
<p:tagLst xmlns:p="http://schemas.openxmlformats.org/presentationml/2006/main">
  <p:tag name="AS_UNIQUEID" val="412"/>
</p:tagLst>
</file>

<file path=ppt/tags/tag437.xml><?xml version="1.0" encoding="utf-8"?>
<p:tagLst xmlns:p="http://schemas.openxmlformats.org/presentationml/2006/main">
  <p:tag name="AS_UNIQUEID" val="413"/>
</p:tagLst>
</file>

<file path=ppt/tags/tag438.xml><?xml version="1.0" encoding="utf-8"?>
<p:tagLst xmlns:p="http://schemas.openxmlformats.org/presentationml/2006/main">
  <p:tag name="AS_UNIQUEID" val="414"/>
</p:tagLst>
</file>

<file path=ppt/tags/tag439.xml><?xml version="1.0" encoding="utf-8"?>
<p:tagLst xmlns:p="http://schemas.openxmlformats.org/presentationml/2006/main">
  <p:tag name="AS_UNIQUEID" val="415"/>
</p:tagLst>
</file>

<file path=ppt/tags/tag44.xml><?xml version="1.0" encoding="utf-8"?>
<p:tagLst xmlns:p="http://schemas.openxmlformats.org/presentationml/2006/main">
  <p:tag name="KSO_WM_TEMPLATE_CATEGORY" val="custom"/>
  <p:tag name="KSO_WM_TEMPLATE_INDEX" val="20190794"/>
</p:tagLst>
</file>

<file path=ppt/tags/tag440.xml><?xml version="1.0" encoding="utf-8"?>
<p:tagLst xmlns:p="http://schemas.openxmlformats.org/presentationml/2006/main">
  <p:tag name="AS_UNIQUEID" val="416"/>
</p:tagLst>
</file>

<file path=ppt/tags/tag441.xml><?xml version="1.0" encoding="utf-8"?>
<p:tagLst xmlns:p="http://schemas.openxmlformats.org/presentationml/2006/main">
  <p:tag name="AS_UNIQUEID" val="417"/>
</p:tagLst>
</file>

<file path=ppt/tags/tag442.xml><?xml version="1.0" encoding="utf-8"?>
<p:tagLst xmlns:p="http://schemas.openxmlformats.org/presentationml/2006/main">
  <p:tag name="AS_UNIQUEID" val="418"/>
</p:tagLst>
</file>

<file path=ppt/tags/tag443.xml><?xml version="1.0" encoding="utf-8"?>
<p:tagLst xmlns:p="http://schemas.openxmlformats.org/presentationml/2006/main">
  <p:tag name="AS_UNIQUEID" val="419"/>
</p:tagLst>
</file>

<file path=ppt/tags/tag444.xml><?xml version="1.0" encoding="utf-8"?>
<p:tagLst xmlns:p="http://schemas.openxmlformats.org/presentationml/2006/main">
  <p:tag name="AS_UNIQUEID" val="420"/>
</p:tagLst>
</file>

<file path=ppt/tags/tag445.xml><?xml version="1.0" encoding="utf-8"?>
<p:tagLst xmlns:p="http://schemas.openxmlformats.org/presentationml/2006/main">
  <p:tag name="KSO_WM_UNIT_TABLE_BEAUTIFY" val="smartTable{bc33aa9d-de64-45cf-9180-0368a72438f9}"/>
  <p:tag name="TABLE_ENDDRAG_ORIGIN_RECT" val="207*36"/>
  <p:tag name="TABLE_ENDDRAG_RECT" val="204*142*304*72"/>
</p:tagLst>
</file>

<file path=ppt/tags/tag45.xml><?xml version="1.0" encoding="utf-8"?>
<p:tagLst xmlns:p="http://schemas.openxmlformats.org/presentationml/2006/main">
  <p:tag name="AS_UNIQUEID" val="939"/>
</p:tagLst>
</file>

<file path=ppt/tags/tag46.xml><?xml version="1.0" encoding="utf-8"?>
<p:tagLst xmlns:p="http://schemas.openxmlformats.org/presentationml/2006/main">
  <p:tag name="AS_UNIQUEID" val="940"/>
</p:tagLst>
</file>

<file path=ppt/tags/tag47.xml><?xml version="1.0" encoding="utf-8"?>
<p:tagLst xmlns:p="http://schemas.openxmlformats.org/presentationml/2006/main">
  <p:tag name="AS_UNIQUEID" val="5"/>
</p:tagLst>
</file>

<file path=ppt/tags/tag48.xml><?xml version="1.0" encoding="utf-8"?>
<p:tagLst xmlns:p="http://schemas.openxmlformats.org/presentationml/2006/main">
  <p:tag name="AS_UNIQUEID" val="6"/>
</p:tagLst>
</file>

<file path=ppt/tags/tag49.xml><?xml version="1.0" encoding="utf-8"?>
<p:tagLst xmlns:p="http://schemas.openxmlformats.org/presentationml/2006/main">
  <p:tag name="AS_UNIQUEID" val="7"/>
</p:tagLst>
</file>

<file path=ppt/tags/tag5.xml><?xml version="1.0" encoding="utf-8"?>
<p:tagLst xmlns:p="http://schemas.openxmlformats.org/presentationml/2006/main">
  <p:tag name="AS_UNIQUEID" val="923"/>
</p:tagLst>
</file>

<file path=ppt/tags/tag50.xml><?xml version="1.0" encoding="utf-8"?>
<p:tagLst xmlns:p="http://schemas.openxmlformats.org/presentationml/2006/main">
  <p:tag name="AS_UNIQUEID" val="8"/>
</p:tagLst>
</file>

<file path=ppt/tags/tag51.xml><?xml version="1.0" encoding="utf-8"?>
<p:tagLst xmlns:p="http://schemas.openxmlformats.org/presentationml/2006/main">
  <p:tag name="AS_UNIQUEID" val="9"/>
</p:tagLst>
</file>

<file path=ppt/tags/tag52.xml><?xml version="1.0" encoding="utf-8"?>
<p:tagLst xmlns:p="http://schemas.openxmlformats.org/presentationml/2006/main">
  <p:tag name="AS_UNIQUEID" val="10"/>
</p:tagLst>
</file>

<file path=ppt/tags/tag53.xml><?xml version="1.0" encoding="utf-8"?>
<p:tagLst xmlns:p="http://schemas.openxmlformats.org/presentationml/2006/main">
  <p:tag name="AS_UNIQUEID" val="11"/>
</p:tagLst>
</file>

<file path=ppt/tags/tag54.xml><?xml version="1.0" encoding="utf-8"?>
<p:tagLst xmlns:p="http://schemas.openxmlformats.org/presentationml/2006/main">
  <p:tag name="AS_UNIQUEID" val="12"/>
</p:tagLst>
</file>

<file path=ppt/tags/tag55.xml><?xml version="1.0" encoding="utf-8"?>
<p:tagLst xmlns:p="http://schemas.openxmlformats.org/presentationml/2006/main">
  <p:tag name="AS_UNIQUEID" val="13"/>
</p:tagLst>
</file>

<file path=ppt/tags/tag56.xml><?xml version="1.0" encoding="utf-8"?>
<p:tagLst xmlns:p="http://schemas.openxmlformats.org/presentationml/2006/main">
  <p:tag name="AS_UNIQUEID" val="14"/>
</p:tagLst>
</file>

<file path=ppt/tags/tag57.xml><?xml version="1.0" encoding="utf-8"?>
<p:tagLst xmlns:p="http://schemas.openxmlformats.org/presentationml/2006/main">
  <p:tag name="AS_UNIQUEID" val="15"/>
</p:tagLst>
</file>

<file path=ppt/tags/tag58.xml><?xml version="1.0" encoding="utf-8"?>
<p:tagLst xmlns:p="http://schemas.openxmlformats.org/presentationml/2006/main">
  <p:tag name="AS_UNIQUEID" val="16"/>
</p:tagLst>
</file>

<file path=ppt/tags/tag59.xml><?xml version="1.0" encoding="utf-8"?>
<p:tagLst xmlns:p="http://schemas.openxmlformats.org/presentationml/2006/main">
  <p:tag name="AS_UNIQUEID" val="17"/>
</p:tagLst>
</file>

<file path=ppt/tags/tag6.xml><?xml version="1.0" encoding="utf-8"?>
<p:tagLst xmlns:p="http://schemas.openxmlformats.org/presentationml/2006/main">
  <p:tag name="AS_UNIQUEID" val="924"/>
</p:tagLst>
</file>

<file path=ppt/tags/tag60.xml><?xml version="1.0" encoding="utf-8"?>
<p:tagLst xmlns:p="http://schemas.openxmlformats.org/presentationml/2006/main">
  <p:tag name="AS_UNIQUEID" val="18"/>
</p:tagLst>
</file>

<file path=ppt/tags/tag61.xml><?xml version="1.0" encoding="utf-8"?>
<p:tagLst xmlns:p="http://schemas.openxmlformats.org/presentationml/2006/main">
  <p:tag name="AS_UNIQUEID" val="19"/>
</p:tagLst>
</file>

<file path=ppt/tags/tag62.xml><?xml version="1.0" encoding="utf-8"?>
<p:tagLst xmlns:p="http://schemas.openxmlformats.org/presentationml/2006/main">
  <p:tag name="AS_UNIQUEID" val="20"/>
</p:tagLst>
</file>

<file path=ppt/tags/tag63.xml><?xml version="1.0" encoding="utf-8"?>
<p:tagLst xmlns:p="http://schemas.openxmlformats.org/presentationml/2006/main">
  <p:tag name="AS_UNIQUEID" val="21"/>
</p:tagLst>
</file>

<file path=ppt/tags/tag64.xml><?xml version="1.0" encoding="utf-8"?>
<p:tagLst xmlns:p="http://schemas.openxmlformats.org/presentationml/2006/main">
  <p:tag name="AS_UNIQUEID" val="22"/>
</p:tagLst>
</file>

<file path=ppt/tags/tag65.xml><?xml version="1.0" encoding="utf-8"?>
<p:tagLst xmlns:p="http://schemas.openxmlformats.org/presentationml/2006/main">
  <p:tag name="AS_UNIQUEID" val="23"/>
</p:tagLst>
</file>

<file path=ppt/tags/tag66.xml><?xml version="1.0" encoding="utf-8"?>
<p:tagLst xmlns:p="http://schemas.openxmlformats.org/presentationml/2006/main">
  <p:tag name="AS_UNIQUEID" val="24"/>
</p:tagLst>
</file>

<file path=ppt/tags/tag67.xml><?xml version="1.0" encoding="utf-8"?>
<p:tagLst xmlns:p="http://schemas.openxmlformats.org/presentationml/2006/main">
  <p:tag name="AS_UNIQUEID" val="25"/>
</p:tagLst>
</file>

<file path=ppt/tags/tag68.xml><?xml version="1.0" encoding="utf-8"?>
<p:tagLst xmlns:p="http://schemas.openxmlformats.org/presentationml/2006/main">
  <p:tag name="AS_UNIQUEID" val="26"/>
</p:tagLst>
</file>

<file path=ppt/tags/tag69.xml><?xml version="1.0" encoding="utf-8"?>
<p:tagLst xmlns:p="http://schemas.openxmlformats.org/presentationml/2006/main">
  <p:tag name="AS_UNIQUEID" val="27"/>
</p:tagLst>
</file>

<file path=ppt/tags/tag7.xml><?xml version="1.0" encoding="utf-8"?>
<p:tagLst xmlns:p="http://schemas.openxmlformats.org/presentationml/2006/main">
  <p:tag name="AS_UNIQUEID" val="925"/>
</p:tagLst>
</file>

<file path=ppt/tags/tag70.xml><?xml version="1.0" encoding="utf-8"?>
<p:tagLst xmlns:p="http://schemas.openxmlformats.org/presentationml/2006/main">
  <p:tag name="AS_UNIQUEID" val="28"/>
</p:tagLst>
</file>

<file path=ppt/tags/tag71.xml><?xml version="1.0" encoding="utf-8"?>
<p:tagLst xmlns:p="http://schemas.openxmlformats.org/presentationml/2006/main">
  <p:tag name="AS_UNIQUEID" val="29"/>
</p:tagLst>
</file>

<file path=ppt/tags/tag72.xml><?xml version="1.0" encoding="utf-8"?>
<p:tagLst xmlns:p="http://schemas.openxmlformats.org/presentationml/2006/main">
  <p:tag name="AS_UNIQUEID" val="30"/>
</p:tagLst>
</file>

<file path=ppt/tags/tag73.xml><?xml version="1.0" encoding="utf-8"?>
<p:tagLst xmlns:p="http://schemas.openxmlformats.org/presentationml/2006/main">
  <p:tag name="AS_UNIQUEID" val="31"/>
</p:tagLst>
</file>

<file path=ppt/tags/tag74.xml><?xml version="1.0" encoding="utf-8"?>
<p:tagLst xmlns:p="http://schemas.openxmlformats.org/presentationml/2006/main">
  <p:tag name="AS_UNIQUEID" val="32"/>
</p:tagLst>
</file>

<file path=ppt/tags/tag75.xml><?xml version="1.0" encoding="utf-8"?>
<p:tagLst xmlns:p="http://schemas.openxmlformats.org/presentationml/2006/main">
  <p:tag name="AS_UNIQUEID" val="33"/>
</p:tagLst>
</file>

<file path=ppt/tags/tag76.xml><?xml version="1.0" encoding="utf-8"?>
<p:tagLst xmlns:p="http://schemas.openxmlformats.org/presentationml/2006/main">
  <p:tag name="AS_UNIQUEID" val="34"/>
</p:tagLst>
</file>

<file path=ppt/tags/tag77.xml><?xml version="1.0" encoding="utf-8"?>
<p:tagLst xmlns:p="http://schemas.openxmlformats.org/presentationml/2006/main">
  <p:tag name="AS_UNIQUEID" val="35"/>
</p:tagLst>
</file>

<file path=ppt/tags/tag78.xml><?xml version="1.0" encoding="utf-8"?>
<p:tagLst xmlns:p="http://schemas.openxmlformats.org/presentationml/2006/main">
  <p:tag name="AS_UNIQUEID" val="36"/>
</p:tagLst>
</file>

<file path=ppt/tags/tag79.xml><?xml version="1.0" encoding="utf-8"?>
<p:tagLst xmlns:p="http://schemas.openxmlformats.org/presentationml/2006/main">
  <p:tag name="AS_UNIQUEID" val="37"/>
</p:tagLst>
</file>

<file path=ppt/tags/tag8.xml><?xml version="1.0" encoding="utf-8"?>
<p:tagLst xmlns:p="http://schemas.openxmlformats.org/presentationml/2006/main">
  <p:tag name="AS_UNIQUEID" val="926"/>
</p:tagLst>
</file>

<file path=ppt/tags/tag80.xml><?xml version="1.0" encoding="utf-8"?>
<p:tagLst xmlns:p="http://schemas.openxmlformats.org/presentationml/2006/main">
  <p:tag name="AS_UNIQUEID" val="38"/>
</p:tagLst>
</file>

<file path=ppt/tags/tag81.xml><?xml version="1.0" encoding="utf-8"?>
<p:tagLst xmlns:p="http://schemas.openxmlformats.org/presentationml/2006/main">
  <p:tag name="AS_UNIQUEID" val="39"/>
</p:tagLst>
</file>

<file path=ppt/tags/tag82.xml><?xml version="1.0" encoding="utf-8"?>
<p:tagLst xmlns:p="http://schemas.openxmlformats.org/presentationml/2006/main">
  <p:tag name="AS_UNIQUEID" val="40"/>
</p:tagLst>
</file>

<file path=ppt/tags/tag83.xml><?xml version="1.0" encoding="utf-8"?>
<p:tagLst xmlns:p="http://schemas.openxmlformats.org/presentationml/2006/main">
  <p:tag name="AS_UNIQUEID" val="41"/>
</p:tagLst>
</file>

<file path=ppt/tags/tag84.xml><?xml version="1.0" encoding="utf-8"?>
<p:tagLst xmlns:p="http://schemas.openxmlformats.org/presentationml/2006/main">
  <p:tag name="AS_UNIQUEID" val="42"/>
</p:tagLst>
</file>

<file path=ppt/tags/tag85.xml><?xml version="1.0" encoding="utf-8"?>
<p:tagLst xmlns:p="http://schemas.openxmlformats.org/presentationml/2006/main">
  <p:tag name="AS_UNIQUEID" val="43"/>
</p:tagLst>
</file>

<file path=ppt/tags/tag86.xml><?xml version="1.0" encoding="utf-8"?>
<p:tagLst xmlns:p="http://schemas.openxmlformats.org/presentationml/2006/main">
  <p:tag name="AS_UNIQUEID" val="44"/>
</p:tagLst>
</file>

<file path=ppt/tags/tag87.xml><?xml version="1.0" encoding="utf-8"?>
<p:tagLst xmlns:p="http://schemas.openxmlformats.org/presentationml/2006/main">
  <p:tag name="AS_UNIQUEID" val="45"/>
</p:tagLst>
</file>

<file path=ppt/tags/tag88.xml><?xml version="1.0" encoding="utf-8"?>
<p:tagLst xmlns:p="http://schemas.openxmlformats.org/presentationml/2006/main">
  <p:tag name="AS_UNIQUEID" val="46"/>
</p:tagLst>
</file>

<file path=ppt/tags/tag89.xml><?xml version="1.0" encoding="utf-8"?>
<p:tagLst xmlns:p="http://schemas.openxmlformats.org/presentationml/2006/main">
  <p:tag name="AS_UNIQUEID" val="47"/>
</p:tagLst>
</file>

<file path=ppt/tags/tag9.xml><?xml version="1.0" encoding="utf-8"?>
<p:tagLst xmlns:p="http://schemas.openxmlformats.org/presentationml/2006/main">
  <p:tag name="AS_UNIQUEID" val="927"/>
</p:tagLst>
</file>

<file path=ppt/tags/tag90.xml><?xml version="1.0" encoding="utf-8"?>
<p:tagLst xmlns:p="http://schemas.openxmlformats.org/presentationml/2006/main">
  <p:tag name="AS_UNIQUEID" val="48"/>
</p:tagLst>
</file>

<file path=ppt/tags/tag91.xml><?xml version="1.0" encoding="utf-8"?>
<p:tagLst xmlns:p="http://schemas.openxmlformats.org/presentationml/2006/main">
  <p:tag name="AS_UNIQUEID" val="49"/>
</p:tagLst>
</file>

<file path=ppt/tags/tag92.xml><?xml version="1.0" encoding="utf-8"?>
<p:tagLst xmlns:p="http://schemas.openxmlformats.org/presentationml/2006/main">
  <p:tag name="AS_UNIQUEID" val="50"/>
</p:tagLst>
</file>

<file path=ppt/tags/tag93.xml><?xml version="1.0" encoding="utf-8"?>
<p:tagLst xmlns:p="http://schemas.openxmlformats.org/presentationml/2006/main">
  <p:tag name="AS_UNIQUEID" val="51"/>
</p:tagLst>
</file>

<file path=ppt/tags/tag94.xml><?xml version="1.0" encoding="utf-8"?>
<p:tagLst xmlns:p="http://schemas.openxmlformats.org/presentationml/2006/main">
  <p:tag name="AS_UNIQUEID" val="52"/>
</p:tagLst>
</file>

<file path=ppt/tags/tag95.xml><?xml version="1.0" encoding="utf-8"?>
<p:tagLst xmlns:p="http://schemas.openxmlformats.org/presentationml/2006/main">
  <p:tag name="AS_UNIQUEID" val="53"/>
</p:tagLst>
</file>

<file path=ppt/tags/tag96.xml><?xml version="1.0" encoding="utf-8"?>
<p:tagLst xmlns:p="http://schemas.openxmlformats.org/presentationml/2006/main">
  <p:tag name="AS_UNIQUEID" val="54"/>
</p:tagLst>
</file>

<file path=ppt/tags/tag97.xml><?xml version="1.0" encoding="utf-8"?>
<p:tagLst xmlns:p="http://schemas.openxmlformats.org/presentationml/2006/main">
  <p:tag name="AS_UNIQUEID" val="55"/>
</p:tagLst>
</file>

<file path=ppt/tags/tag98.xml><?xml version="1.0" encoding="utf-8"?>
<p:tagLst xmlns:p="http://schemas.openxmlformats.org/presentationml/2006/main">
  <p:tag name="AS_UNIQUEID" val="56"/>
</p:tagLst>
</file>

<file path=ppt/tags/tag99.xml><?xml version="1.0" encoding="utf-8"?>
<p:tagLst xmlns:p="http://schemas.openxmlformats.org/presentationml/2006/main">
  <p:tag name="AS_UNIQUEID" val="57"/>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E9746E"/>
      </a:accent1>
      <a:accent2>
        <a:srgbClr val="ED935C"/>
      </a:accent2>
      <a:accent3>
        <a:srgbClr val="FDD069"/>
      </a:accent3>
      <a:accent4>
        <a:srgbClr val="78B6A9"/>
      </a:accent4>
      <a:accent5>
        <a:srgbClr val="AB7DB6"/>
      </a:accent5>
      <a:accent6>
        <a:srgbClr val="4D4D4D"/>
      </a:accent6>
      <a:hlink>
        <a:srgbClr val="0563C1"/>
      </a:hlink>
      <a:folHlink>
        <a:srgbClr val="954F72"/>
      </a:folHlink>
    </a:clrScheme>
    <a:fontScheme name="Office">
      <a:majorFont>
        <a:latin typeface="Calibri"/>
        <a:ea typeface="Arial"/>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E9746E"/>
    </a:accent1>
    <a:accent2>
      <a:srgbClr val="ED935C"/>
    </a:accent2>
    <a:accent3>
      <a:srgbClr val="FDD069"/>
    </a:accent3>
    <a:accent4>
      <a:srgbClr val="78B6A9"/>
    </a:accent4>
    <a:accent5>
      <a:srgbClr val="AB7DB6"/>
    </a:accent5>
    <a:accent6>
      <a:srgbClr val="4D4D4D"/>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6116</Words>
  <Application>WPS 演示</Application>
  <PresentationFormat/>
  <Paragraphs>1369</Paragraphs>
  <Slides>65</Slides>
  <Notes>2</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7</vt:i4>
      </vt:variant>
      <vt:variant>
        <vt:lpstr>幻灯片标题</vt:lpstr>
      </vt:variant>
      <vt:variant>
        <vt:i4>65</vt:i4>
      </vt:variant>
    </vt:vector>
  </HeadingPairs>
  <TitlesOfParts>
    <vt:vector size="97" baseType="lpstr">
      <vt:lpstr>Arial</vt:lpstr>
      <vt:lpstr>宋体</vt:lpstr>
      <vt:lpstr>Wingdings</vt:lpstr>
      <vt:lpstr>Times New Roman</vt:lpstr>
      <vt:lpstr>Calibri</vt:lpstr>
      <vt:lpstr>黑体</vt:lpstr>
      <vt:lpstr>隶书</vt:lpstr>
      <vt:lpstr>微软雅黑</vt:lpstr>
      <vt:lpstr>Arial</vt:lpstr>
      <vt:lpstr>Arial Unicode MS</vt:lpstr>
      <vt:lpstr>等线</vt:lpstr>
      <vt:lpstr>Wingdings</vt:lpstr>
      <vt:lpstr>华文新魏</vt:lpstr>
      <vt:lpstr>华文行楷</vt:lpstr>
      <vt:lpstr>Times New Roman</vt:lpstr>
      <vt:lpstr>华文细黑</vt:lpstr>
      <vt:lpstr>Courier New</vt:lpstr>
      <vt:lpstr>楷体</vt:lpstr>
      <vt:lpstr>方正北魏楷书简体</vt:lpstr>
      <vt:lpstr>Symbol</vt:lpstr>
      <vt:lpstr>方正硬笔行书简体</vt:lpstr>
      <vt:lpstr>华文隶书</vt:lpstr>
      <vt:lpstr>楷体_GB2312</vt:lpstr>
      <vt:lpstr>新宋体</vt:lpstr>
      <vt:lpstr>Office 主题</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平面上金属原子紧密排列的两种方式</vt:lpstr>
      <vt:lpstr>PowerPoint 演示文稿</vt:lpstr>
      <vt:lpstr>PowerPoint 演示文稿</vt:lpstr>
      <vt:lpstr>三维空间里非密置层的 金属原子的堆积方式</vt:lpstr>
      <vt:lpstr>（1）简单立方堆积</vt:lpstr>
      <vt:lpstr>PowerPoint 演示文稿</vt:lpstr>
      <vt:lpstr>PowerPoint 演示文稿</vt:lpstr>
      <vt:lpstr>PowerPoint 演示文稿</vt:lpstr>
      <vt:lpstr>PowerPoint 演示文稿</vt:lpstr>
      <vt:lpstr>PowerPoint 演示文稿</vt:lpstr>
      <vt:lpstr>（2）体心立方堆积（A2密堆积）</vt:lpstr>
      <vt:lpstr>PowerPoint 演示文稿</vt:lpstr>
      <vt:lpstr>PowerPoint 演示文稿</vt:lpstr>
      <vt:lpstr>PowerPoint 演示文稿</vt:lpstr>
      <vt:lpstr>PowerPoint 演示文稿</vt:lpstr>
      <vt:lpstr>PowerPoint 演示文稿</vt:lpstr>
      <vt:lpstr> 三维空间里密置层金属原子的堆积方式 </vt:lpstr>
      <vt:lpstr>（1）ABAB…堆积方式</vt:lpstr>
      <vt:lpstr>（1）ABAB…堆积方式</vt:lpstr>
      <vt:lpstr>PowerPoint 演示文稿</vt:lpstr>
      <vt:lpstr>（2）ABCABC…堆积方式</vt:lpstr>
      <vt:lpstr>（2）ABCABC…堆积方式</vt:lpstr>
      <vt:lpstr>PowerPoint 演示文稿</vt:lpstr>
      <vt:lpstr>PowerPoint 演示文稿</vt:lpstr>
      <vt:lpstr>PowerPoint 演示文稿</vt:lpstr>
      <vt:lpstr>PowerPoint 演示文稿</vt:lpstr>
      <vt:lpstr>PowerPoint 演示文稿</vt:lpstr>
      <vt:lpstr>PowerPoint 演示文稿</vt:lpstr>
      <vt:lpstr>堆积方式及性质小结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比较：离子晶体与金属晶体</vt:lpstr>
      <vt:lpstr>面心立方密堆积中的两种空隙</vt:lpstr>
      <vt:lpstr>一、认识常见的离子晶体</vt:lpstr>
      <vt:lpstr>PowerPoint 演示文稿</vt:lpstr>
      <vt:lpstr>思考：同属AB型离子晶体，为何NaCl和CsCl的阴阳离子配位数不同？</vt:lpstr>
      <vt:lpstr>晶体中正负离子的半径比是决定离子晶体结构的重要因素。</vt:lpstr>
      <vt:lpstr>晶体结构影响因素</vt:lpstr>
      <vt:lpstr>PowerPoint 演示文稿</vt:lpstr>
      <vt:lpstr>PowerPoint 演示文稿</vt:lpstr>
      <vt:lpstr>思考：阳离子的堆积方式和阴离子填入的空隙类别均一致，为何两者阳离子的配位数并不相同？</vt:lpstr>
      <vt:lpstr>科学探究：</vt:lpstr>
      <vt:lpstr>晶体结构影响因素</vt:lpstr>
      <vt:lpstr>PowerPoint 演示文稿</vt:lpstr>
      <vt:lpstr>PowerPoint 演示文稿</vt:lpstr>
      <vt:lpstr>PowerPoint 演示文稿</vt:lpstr>
      <vt:lpstr>PowerPoint 演示文稿</vt:lpstr>
      <vt:lpstr>PowerPoint 演示文稿</vt:lpstr>
      <vt:lpstr>总      结</vt:lpstr>
      <vt:lpstr>PowerPoint 演示文稿</vt:lpstr>
    </vt:vector>
  </TitlesOfParts>
  <Company>学科网</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rbm.xkw.com</dc:creator>
  <cp:lastModifiedBy>Administrator</cp:lastModifiedBy>
  <cp:revision>5</cp:revision>
  <cp:lastPrinted>2021-04-07T14:16:00Z</cp:lastPrinted>
  <dcterms:created xsi:type="dcterms:W3CDTF">2021-04-07T14:16:00Z</dcterms:created>
  <dcterms:modified xsi:type="dcterms:W3CDTF">2022-03-25T01:56:36Z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y fmtid="{D5CDD505-2E9C-101B-9397-08002B2CF9AE}" pid="6" name="KSOProductBuildVer">
    <vt:lpwstr>2052-11.8.2.9067</vt:lpwstr>
  </property>
</Properties>
</file>